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  <p:sldMasterId id="2147483667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76263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2059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622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856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2904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793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67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825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785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62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ctrTitle"/>
          </p:nvPr>
        </p:nvSpPr>
        <p:spPr>
          <a:xfrm rot="-180000">
            <a:off x="451415" y="668337"/>
            <a:ext cx="7533523" cy="27665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7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 rot="-180000">
            <a:off x="554461" y="3446829"/>
            <a:ext cx="7512060" cy="550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 rot="-180000">
            <a:off x="3668711" y="4714875"/>
            <a:ext cx="4608511" cy="941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 rot="-180000">
            <a:off x="-12699" y="4954587"/>
            <a:ext cx="2987674" cy="919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 rot="-180000">
            <a:off x="7400925" y="3819524"/>
            <a:ext cx="681036" cy="498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4408171" cy="2023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2"/>
          </p:nvPr>
        </p:nvSpPr>
        <p:spPr>
          <a:xfrm>
            <a:off x="5147739" y="0"/>
            <a:ext cx="3162640" cy="5071532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514350" y="2709052"/>
            <a:ext cx="4408171" cy="2362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520231" y="685800"/>
            <a:ext cx="3095145" cy="2023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784600" y="685800"/>
            <a:ext cx="4525781" cy="46887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520231" y="2709052"/>
            <a:ext cx="3095145" cy="26655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6030" cy="1158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39568" y="2063396"/>
            <a:ext cx="3591316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600" b="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514352" y="2861733"/>
            <a:ext cx="3816534" cy="2512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3"/>
          </p:nvPr>
        </p:nvSpPr>
        <p:spPr>
          <a:xfrm>
            <a:off x="4715339" y="2063396"/>
            <a:ext cx="3596670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600" b="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4"/>
          </p:nvPr>
        </p:nvSpPr>
        <p:spPr>
          <a:xfrm>
            <a:off x="4495476" y="2861733"/>
            <a:ext cx="3816534" cy="2512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662" cy="1158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514350" y="2063396"/>
            <a:ext cx="3816535" cy="3311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4495478" y="2063396"/>
            <a:ext cx="3814904" cy="3311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6030" cy="31934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514350" y="3742267"/>
            <a:ext cx="7796030" cy="1639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841299" y="685800"/>
            <a:ext cx="7143764" cy="29167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162698" y="3610032"/>
            <a:ext cx="6500967" cy="3777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514350" y="4106333"/>
            <a:ext cx="7797662" cy="1268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514350" y="2063396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 rot="5400000">
            <a:off x="5116746" y="2180950"/>
            <a:ext cx="4688784" cy="16984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 rot="5400000">
            <a:off x="1134119" y="66031"/>
            <a:ext cx="4688784" cy="59283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2756771" y="-179023"/>
            <a:ext cx="3311189" cy="77960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20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18879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200" b="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5" name="Shape 65"/>
          <p:cNvSpPr>
            <a:spLocks noGrp="1"/>
          </p:cNvSpPr>
          <p:nvPr>
            <p:ph type="pic" idx="2"/>
          </p:nvPr>
        </p:nvSpPr>
        <p:spPr>
          <a:xfrm>
            <a:off x="514335" y="2063396"/>
            <a:ext cx="2482595" cy="1536724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518879" y="4389287"/>
            <a:ext cx="2482595" cy="985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3178058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200" b="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5"/>
          </p:nvPr>
        </p:nvSpPr>
        <p:spPr>
          <a:xfrm>
            <a:off x="3176999" y="2063396"/>
            <a:ext cx="2482595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6"/>
          </p:nvPr>
        </p:nvSpPr>
        <p:spPr>
          <a:xfrm>
            <a:off x="3176998" y="4389285"/>
            <a:ext cx="2483654" cy="9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7"/>
          </p:nvPr>
        </p:nvSpPr>
        <p:spPr>
          <a:xfrm>
            <a:off x="5826707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200" b="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1" name="Shape 71"/>
          <p:cNvSpPr>
            <a:spLocks noGrp="1"/>
          </p:cNvSpPr>
          <p:nvPr>
            <p:ph type="pic" idx="8"/>
          </p:nvPr>
        </p:nvSpPr>
        <p:spPr>
          <a:xfrm>
            <a:off x="5826614" y="2063393"/>
            <a:ext cx="2482595" cy="153719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9"/>
          </p:nvPr>
        </p:nvSpPr>
        <p:spPr>
          <a:xfrm>
            <a:off x="5826614" y="4389283"/>
            <a:ext cx="2482595" cy="985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6030" cy="11519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14352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514352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3"/>
          </p:nvPr>
        </p:nvSpPr>
        <p:spPr>
          <a:xfrm>
            <a:off x="3175966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4"/>
          </p:nvPr>
        </p:nvSpPr>
        <p:spPr>
          <a:xfrm>
            <a:off x="3175966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5"/>
          </p:nvPr>
        </p:nvSpPr>
        <p:spPr>
          <a:xfrm>
            <a:off x="5827785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6"/>
          </p:nvPr>
        </p:nvSpPr>
        <p:spPr>
          <a:xfrm>
            <a:off x="5827785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514350" y="1723855"/>
            <a:ext cx="7796030" cy="2511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514350" y="4247467"/>
            <a:ext cx="7796030" cy="1140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677" cy="31949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8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14335" y="4106332"/>
            <a:ext cx="7796047" cy="12736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514350" y="4106332"/>
            <a:ext cx="7796030" cy="588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pic" idx="2"/>
          </p:nvPr>
        </p:nvSpPr>
        <p:spPr>
          <a:xfrm>
            <a:off x="514350" y="685800"/>
            <a:ext cx="7794384" cy="3194902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514335" y="4702923"/>
            <a:ext cx="7796045" cy="682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3.xml"/><Relationship Id="rId16" Type="http://schemas.openxmlformats.org/officeDocument/2006/relationships/theme" Target="../theme/theme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 descr="Brickwork-SD-R1acro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Shape 7"/>
          <p:cNvGrpSpPr/>
          <p:nvPr/>
        </p:nvGrpSpPr>
        <p:grpSpPr>
          <a:xfrm>
            <a:off x="-85725" y="-49211"/>
            <a:ext cx="8955086" cy="6662736"/>
            <a:chOff x="-85725" y="-49211"/>
            <a:chExt cx="8955086" cy="6662736"/>
          </a:xfrm>
        </p:grpSpPr>
        <p:pic>
          <p:nvPicPr>
            <p:cNvPr id="8" name="Shape 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85725" y="-49211"/>
              <a:ext cx="8955086" cy="6662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Shape 9"/>
            <p:cNvSpPr/>
            <p:nvPr/>
          </p:nvSpPr>
          <p:spPr>
            <a:xfrm>
              <a:off x="-7937" y="-17461"/>
              <a:ext cx="8753474" cy="6451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Shape 10"/>
          <p:cNvGrpSpPr/>
          <p:nvPr/>
        </p:nvGrpSpPr>
        <p:grpSpPr>
          <a:xfrm>
            <a:off x="-12700" y="4443412"/>
            <a:ext cx="8467725" cy="1719262"/>
            <a:chOff x="-12700" y="4443412"/>
            <a:chExt cx="8467725" cy="1719262"/>
          </a:xfrm>
        </p:grpSpPr>
        <p:pic>
          <p:nvPicPr>
            <p:cNvPr id="11" name="Shape 1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-12700" y="4443412"/>
              <a:ext cx="8467725" cy="17192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Shape 12"/>
            <p:cNvSpPr/>
            <p:nvPr/>
          </p:nvSpPr>
          <p:spPr>
            <a:xfrm>
              <a:off x="-11112" y="4445000"/>
              <a:ext cx="8466136" cy="17160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Shape 13"/>
          <p:cNvGrpSpPr/>
          <p:nvPr/>
        </p:nvGrpSpPr>
        <p:grpSpPr>
          <a:xfrm>
            <a:off x="-3175" y="0"/>
            <a:ext cx="5813425" cy="323850"/>
            <a:chOff x="-3175" y="0"/>
            <a:chExt cx="5813425" cy="323850"/>
          </a:xfrm>
        </p:grpSpPr>
        <p:pic>
          <p:nvPicPr>
            <p:cNvPr id="14" name="Shape 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5810250" cy="323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Shape 15"/>
            <p:cNvSpPr/>
            <p:nvPr/>
          </p:nvSpPr>
          <p:spPr>
            <a:xfrm>
              <a:off x="-3175" y="0"/>
              <a:ext cx="5811836" cy="3222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Shape 16"/>
          <p:cNvSpPr/>
          <p:nvPr/>
        </p:nvSpPr>
        <p:spPr>
          <a:xfrm rot="-180000">
            <a:off x="-171450" y="212724"/>
            <a:ext cx="8480425" cy="5746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613" y="0"/>
                </a:moveTo>
                <a:lnTo>
                  <a:pt x="120000" y="120000"/>
                </a:lnTo>
                <a:lnTo>
                  <a:pt x="0" y="119940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 rot="-180000">
            <a:off x="3122611" y="5057775"/>
            <a:ext cx="514349" cy="5143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0203" y="37684"/>
                </a:lnTo>
                <a:lnTo>
                  <a:pt x="60000" y="0"/>
                </a:lnTo>
                <a:lnTo>
                  <a:pt x="79796" y="37684"/>
                </a:lnTo>
                <a:lnTo>
                  <a:pt x="119999" y="45835"/>
                </a:lnTo>
                <a:lnTo>
                  <a:pt x="92031" y="77277"/>
                </a:lnTo>
                <a:lnTo>
                  <a:pt x="97082" y="119999"/>
                </a:lnTo>
                <a:lnTo>
                  <a:pt x="60000" y="101747"/>
                </a:lnTo>
                <a:lnTo>
                  <a:pt x="22917" y="119999"/>
                </a:lnTo>
                <a:lnTo>
                  <a:pt x="27968" y="77277"/>
                </a:lnTo>
                <a:lnTo>
                  <a:pt x="0" y="45835"/>
                </a:lnTo>
                <a:close/>
              </a:path>
            </a:pathLst>
          </a:custGeom>
          <a:solidFill>
            <a:schemeClr val="dk1">
              <a:alpha val="39607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 rot="-180000">
            <a:off x="3668711" y="4714875"/>
            <a:ext cx="4608511" cy="9413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 rot="-180000">
            <a:off x="-12699" y="4954587"/>
            <a:ext cx="2987674" cy="9191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 rot="-180000">
            <a:off x="7400925" y="3819524"/>
            <a:ext cx="681036" cy="498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ct val="25000"/>
              <a:buFont typeface="Arial"/>
              <a:buNone/>
            </a:pPr>
            <a:fld id="{00000000-1234-1234-1234-123412341234}" type="slidenum">
              <a:rPr lang="en-US" sz="2400" b="0" i="0" u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400" b="0" i="0" u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 descr="Brickwork-SD-R1acrop.jp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" name="Shape 31"/>
          <p:cNvGrpSpPr/>
          <p:nvPr/>
        </p:nvGrpSpPr>
        <p:grpSpPr>
          <a:xfrm>
            <a:off x="-79247" y="-30480"/>
            <a:ext cx="9186672" cy="6851902"/>
            <a:chOff x="0" y="0"/>
            <a:chExt cx="2147483647" cy="2147483647"/>
          </a:xfrm>
        </p:grpSpPr>
        <p:grpSp>
          <p:nvGrpSpPr>
            <p:cNvPr id="32" name="Shape 32"/>
            <p:cNvGrpSpPr/>
            <p:nvPr/>
          </p:nvGrpSpPr>
          <p:grpSpPr>
            <a:xfrm>
              <a:off x="0" y="0"/>
              <a:ext cx="2147483647" cy="2147483647"/>
              <a:chOff x="0" y="0"/>
              <a:chExt cx="2147483647" cy="2147483647"/>
            </a:xfrm>
          </p:grpSpPr>
          <p:pic>
            <p:nvPicPr>
              <p:cNvPr id="33" name="Shape 33"/>
              <p:cNvPicPr preferRelativeResize="0"/>
              <p:nvPr/>
            </p:nvPicPr>
            <p:blipFill rotWithShape="1">
              <a:blip r:embed="rId19">
                <a:alphaModFix/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" name="Shape 34"/>
              <p:cNvSpPr/>
              <p:nvPr/>
            </p:nvSpPr>
            <p:spPr>
              <a:xfrm>
                <a:off x="18524840" y="9552862"/>
                <a:ext cx="2100399242" cy="2082225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Shape 35"/>
            <p:cNvGrpSpPr/>
            <p:nvPr/>
          </p:nvGrpSpPr>
          <p:grpSpPr>
            <a:xfrm>
              <a:off x="18524730" y="1764635785"/>
              <a:ext cx="2052457680" cy="245286583"/>
              <a:chOff x="0" y="0"/>
              <a:chExt cx="2147483647" cy="2147483647"/>
            </a:xfrm>
          </p:grpSpPr>
          <p:pic>
            <p:nvPicPr>
              <p:cNvPr id="36" name="Shape 36"/>
              <p:cNvPicPr preferRelativeResize="0"/>
              <p:nvPr/>
            </p:nvPicPr>
            <p:blipFill rotWithShape="1">
              <a:blip r:embed="rId20">
                <a:alphaModFix/>
              </a:blip>
              <a:srcRect/>
              <a:stretch/>
            </p:blipFill>
            <p:spPr>
              <a:xfrm>
                <a:off x="244" y="6420214"/>
                <a:ext cx="2147013091" cy="21410634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7" name="Shape 37"/>
              <p:cNvSpPr/>
              <p:nvPr/>
            </p:nvSpPr>
            <p:spPr>
              <a:xfrm>
                <a:off x="0" y="0"/>
                <a:ext cx="2147483647" cy="2141741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Shape 38"/>
            <p:cNvSpPr/>
            <p:nvPr/>
          </p:nvSpPr>
          <p:spPr>
            <a:xfrm>
              <a:off x="14071854" y="9552924"/>
              <a:ext cx="2064031630" cy="20120719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63" y="0"/>
                  </a:moveTo>
                  <a:lnTo>
                    <a:pt x="120000" y="120000"/>
                  </a:lnTo>
                  <a:lnTo>
                    <a:pt x="0" y="119841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 descr="Brickwork-SD-R1acro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Shape 153"/>
          <p:cNvGrpSpPr/>
          <p:nvPr/>
        </p:nvGrpSpPr>
        <p:grpSpPr>
          <a:xfrm>
            <a:off x="-79247" y="-30480"/>
            <a:ext cx="9186672" cy="6851902"/>
            <a:chOff x="0" y="0"/>
            <a:chExt cx="2147483647" cy="2147483647"/>
          </a:xfrm>
        </p:grpSpPr>
        <p:grpSp>
          <p:nvGrpSpPr>
            <p:cNvPr id="154" name="Shape 154"/>
            <p:cNvGrpSpPr/>
            <p:nvPr/>
          </p:nvGrpSpPr>
          <p:grpSpPr>
            <a:xfrm>
              <a:off x="0" y="0"/>
              <a:ext cx="2147483647" cy="2147483647"/>
              <a:chOff x="0" y="0"/>
              <a:chExt cx="2147483647" cy="2147483647"/>
            </a:xfrm>
          </p:grpSpPr>
          <p:pic>
            <p:nvPicPr>
              <p:cNvPr id="155" name="Shape 155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0" y="0"/>
                <a:ext cx="2147483647" cy="21474836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6" name="Shape 156"/>
              <p:cNvSpPr/>
              <p:nvPr/>
            </p:nvSpPr>
            <p:spPr>
              <a:xfrm>
                <a:off x="18524840" y="9552862"/>
                <a:ext cx="2100399242" cy="2082225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" name="Shape 157"/>
            <p:cNvGrpSpPr/>
            <p:nvPr/>
          </p:nvGrpSpPr>
          <p:grpSpPr>
            <a:xfrm>
              <a:off x="18524730" y="1764635785"/>
              <a:ext cx="2052457680" cy="245286583"/>
              <a:chOff x="0" y="0"/>
              <a:chExt cx="2147483647" cy="2147483647"/>
            </a:xfrm>
          </p:grpSpPr>
          <p:pic>
            <p:nvPicPr>
              <p:cNvPr id="158" name="Shape 158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244" y="6420214"/>
                <a:ext cx="2147013091" cy="214106343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9" name="Shape 159"/>
              <p:cNvSpPr/>
              <p:nvPr/>
            </p:nvSpPr>
            <p:spPr>
              <a:xfrm>
                <a:off x="0" y="0"/>
                <a:ext cx="2147483647" cy="2141741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0" name="Shape 160"/>
            <p:cNvSpPr/>
            <p:nvPr/>
          </p:nvSpPr>
          <p:spPr>
            <a:xfrm>
              <a:off x="14071854" y="9552924"/>
              <a:ext cx="2064031630" cy="20120719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63" y="0"/>
                  </a:moveTo>
                  <a:lnTo>
                    <a:pt x="120000" y="120000"/>
                  </a:lnTo>
                  <a:lnTo>
                    <a:pt x="0" y="119841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" name="Shape 161"/>
          <p:cNvSpPr txBox="1"/>
          <p:nvPr/>
        </p:nvSpPr>
        <p:spPr>
          <a:xfrm>
            <a:off x="404812" y="887412"/>
            <a:ext cx="457200" cy="585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62" name="Shape 162"/>
          <p:cNvSpPr txBox="1"/>
          <p:nvPr/>
        </p:nvSpPr>
        <p:spPr>
          <a:xfrm>
            <a:off x="7897811" y="2906711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457200" marR="0" lvl="5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914400" marR="0" lvl="6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1371600" marR="0" lvl="7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1828800" marR="0" lvl="8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685800" marR="0" lvl="1" indent="-4571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143000" marR="0" lvl="2" indent="-660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600200" marR="0" lvl="3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057400" marR="0" lvl="4" indent="-863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514600" marR="0" lvl="5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2971800" marR="0" lvl="6" indent="-8636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429000" marR="0" lvl="7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3886200" marR="0" lvl="8" indent="-86359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dt" idx="10"/>
          </p:nvPr>
        </p:nvSpPr>
        <p:spPr>
          <a:xfrm>
            <a:off x="5473700" y="5757862"/>
            <a:ext cx="2838450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ftr" idx="11"/>
          </p:nvPr>
        </p:nvSpPr>
        <p:spPr>
          <a:xfrm>
            <a:off x="514350" y="5757862"/>
            <a:ext cx="4124325" cy="498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4714875" y="5757862"/>
            <a:ext cx="681037" cy="498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708"/>
              </a:buClr>
              <a:buSzPct val="25000"/>
              <a:buFont typeface="Arial"/>
              <a:buNone/>
            </a:pPr>
            <a:fld id="{00000000-1234-1234-1234-123412341234}" type="slidenum">
              <a:rPr lang="en-US" sz="2800" b="0" i="0" u="none">
                <a:solidFill>
                  <a:srgbClr val="5C070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2800" b="0" i="0" u="none">
              <a:solidFill>
                <a:srgbClr val="5C070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jSUlKoMX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ctrTitle"/>
          </p:nvPr>
        </p:nvSpPr>
        <p:spPr>
          <a:xfrm>
            <a:off x="0" y="329247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A0B0B"/>
              </a:buClr>
              <a:buSzPct val="25000"/>
              <a:buFont typeface="Impact"/>
              <a:buNone/>
            </a:pPr>
            <a:r>
              <a:rPr lang="en-US" sz="5900" b="1" i="0" u="none" strike="noStrike" cap="none">
                <a:solidFill>
                  <a:srgbClr val="8A0B0B"/>
                </a:solidFill>
                <a:latin typeface="Impact"/>
                <a:ea typeface="Impact"/>
                <a:cs typeface="Impact"/>
                <a:sym typeface="Impact"/>
              </a:rPr>
              <a:t>FOOD LAB SAFETY</a:t>
            </a:r>
            <a:r>
              <a:rPr lang="en-US" sz="5900" b="1" i="0" u="none" strike="noStrike" cap="none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en-US" sz="5900" b="1" i="0" u="none" strike="noStrike" cap="none">
                <a:solidFill>
                  <a:schemeClr val="hlink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-US" sz="2900" b="1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en-US" sz="2900" b="1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endParaRPr lang="en-US" sz="2900" b="1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7F7F7F"/>
                </a:solidFill>
                <a:latin typeface="Impact"/>
                <a:ea typeface="Impact"/>
                <a:cs typeface="Impact"/>
                <a:sym typeface="Impact"/>
              </a:rPr>
              <a:t>KEEPING SAFE IN THE KITCHEN</a:t>
            </a:r>
          </a:p>
        </p:txBody>
      </p:sp>
      <p:pic>
        <p:nvPicPr>
          <p:cNvPr id="181" name="Shape 181" descr="MCj0295723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803275"/>
            <a:ext cx="1890712" cy="18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en-US" sz="3600" b="1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r>
              <a:rPr lang="en-US" sz="3600" b="1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GENERAL SAFETY GUIDELINES</a:t>
            </a:r>
            <a: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/>
            </a:r>
            <a:br>
              <a:rPr lang="en-US" sz="36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</a:br>
            <a:endParaRPr lang="en-US" sz="3600" b="0" i="0" u="none" strike="noStrike" cap="none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PAY ATTENTION!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DO NOT LET HAIR, JEWELRY, SLEEVES DANGLE – CATCHES FIRE OR GET TANGLED IN APPLIANCES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KEEP YOUR MIND ON WHAT YOU’RE DOING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PREVENT CLUTTER – CLEAN UP AS YOU GO AND PUT THINGS AWAY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CLOSE DRAWERS AND DOORS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PLANNING AND ORGANIZATION GO A LONG WAY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None/>
            </a:pPr>
            <a:endParaRPr sz="2000" b="0" i="0" u="non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PREVENTING CUTS	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514350" y="2063750"/>
            <a:ext cx="7796211" cy="331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CARRY SHARP OBJECTS BLADE DOWN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CUT AWAY FROM YOURSELF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USE A SHARP KNIFE AND CUTTING BOARD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USE A BROOM AND DUSTPAN TO CLEAN UP BROKEN GLASS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DISPOSE OF BROKEN SHARPS SEPARATELY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WIPE AREA CLEAN WITH WET PAPER TOWEL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PREVENTING BURNS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514350" y="2063750"/>
            <a:ext cx="7796211" cy="331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USE OVEN MITT/HOT PADS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KEEP AREA PICKED UP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TREAT ALL POTS AND PANS AS THOUGH THEY ARE HOT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PREVENTING FIRES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514350" y="2063750"/>
            <a:ext cx="7796211" cy="331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NEVER LEAVE COOKING FOOD UNATTENDED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KEEP AREA CLEANED UP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KEEP METAL OUT OF MICROWAVES AND PAPER OUT OF THE OVEN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513550" y="205575"/>
            <a:ext cx="7797900" cy="11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IF THERE IS A FIRE…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514400" y="2097475"/>
            <a:ext cx="7796100" cy="3311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457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Impact"/>
              <a:buAutoNum type="arabicPeriod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TELL INSTRUCTOR/ADULT</a:t>
            </a:r>
          </a:p>
          <a:p>
            <a:pPr marL="457200" marR="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Impact"/>
              <a:buAutoNum type="arabicPeriod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TURN OFF HEAT SOURCE</a:t>
            </a:r>
          </a:p>
          <a:p>
            <a:pPr marL="457200" marR="0" lvl="0" indent="-4572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Impact"/>
              <a:buAutoNum type="arabicPeriod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SMOTHER THE FIRE:</a:t>
            </a:r>
          </a:p>
          <a:p>
            <a:pPr marL="914400" marR="0" lvl="1" indent="-457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Impact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LID</a:t>
            </a:r>
          </a:p>
          <a:p>
            <a:pPr marL="914400" marR="0" lvl="1" indent="-457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Impact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DOOR</a:t>
            </a:r>
          </a:p>
          <a:p>
            <a:pPr marL="914400" marR="0" lvl="1" indent="-457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Impact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SALT OR BAKING SODA</a:t>
            </a:r>
          </a:p>
          <a:p>
            <a:pPr marL="914400" marR="0" lvl="1" indent="-457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Impact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FIRE BLANKET</a:t>
            </a:r>
          </a:p>
          <a:p>
            <a:pPr marL="914400" marR="0" lvl="1" indent="-4572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Impact"/>
              <a:buAutoNum type="arabi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EXTINGUISHER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59999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4878175" y="1716700"/>
            <a:ext cx="2918700" cy="107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https://www.youtube.com/watch?v=JmjSUlKoMXE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Myth Busters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PREVENTING ELECTRIC SHOCK	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514350" y="2063750"/>
            <a:ext cx="7796211" cy="331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KEEP WATER AWAY FROM ELECTRICITY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AVOID BROKEN EQUIPMENT OR FRAYING CORDS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NEVER UNPLUG EQUIPMENT WITH WET HANDS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TELL AN ADULT IMMEDIATELY IF THERE IS ELECTRIC SHOCK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PREVENTING POISONING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514350" y="2063750"/>
            <a:ext cx="7796211" cy="331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NEVER USE OLD CHEMICAL CONTAINERS TO STORE FOOD OR OTHER CHEMICALS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WASH HANDS THOROUGHLY AFTER HANDLING CHEMICALS/CLEANING PRODUCTS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NEVER MIX CHEMICALS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Impact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PREVENTING FALLS	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514350" y="2063750"/>
            <a:ext cx="7796211" cy="33115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DISPOSE OF GARBAGE IMMEDIATELY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CLEAN UP SPILLS IMMEDIATELY AND WELL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60000"/>
              <a:buFont typeface="Arial"/>
              <a:buChar char="•"/>
            </a:pPr>
            <a:r>
              <a:rPr lang="en-US" sz="2000" b="0" i="0" u="non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AVOID SLIPPERY RUGS/SHOES IN THE KITCHEN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On-screen Show (4:3)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Impact</vt:lpstr>
      <vt:lpstr>1_Main Event</vt:lpstr>
      <vt:lpstr>Main Event</vt:lpstr>
      <vt:lpstr>2_Main Event</vt:lpstr>
      <vt:lpstr>FOOD LAB SAFETY  </vt:lpstr>
      <vt:lpstr> GENERAL SAFETY GUIDELINES </vt:lpstr>
      <vt:lpstr>PREVENTING CUTS </vt:lpstr>
      <vt:lpstr>PREVENTING BURNS</vt:lpstr>
      <vt:lpstr>PREVENTING FIRES</vt:lpstr>
      <vt:lpstr>IF THERE IS A FIRE…</vt:lpstr>
      <vt:lpstr>PREVENTING ELECTRIC SHOCK </vt:lpstr>
      <vt:lpstr>PREVENTING POISONING</vt:lpstr>
      <vt:lpstr>PREVENTING FALLS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LAB SAFETY  </dc:title>
  <dc:creator>Nicole</dc:creator>
  <cp:lastModifiedBy>Nicole</cp:lastModifiedBy>
  <cp:revision>1</cp:revision>
  <dcterms:modified xsi:type="dcterms:W3CDTF">2017-03-27T02:07:49Z</dcterms:modified>
</cp:coreProperties>
</file>