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Number 1-12 and write the letter of the best answer next to each number.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second time your technology is see by the teacher, it is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Kept in the teacher desk and returned at the end of the period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Taken to the office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Kept in the teacher desk and parents are called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Returned to the student after five minutes in the teacher’s desk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are going to be late because of a teacher, get a pass.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second time you are tardy you will be given a...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Warning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Detention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SOAR ticket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Level 1 referral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One thing that has to be done to start the period is...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Get file folder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Review learning goals and targets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Sit in assigned seats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None of the above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All of the above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don’t have a writing utensil to complete an assignment, it is okay in Mrs. Kallal’s room to use a marker or colored pencil to complete an assignment.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237175" y="19911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person will put file folders in the box at the end of the period.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You must bring your five must-carries to FCS everyday.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must have a planner/planner card or SOAR tickets to use the restroom or get a drink.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item is NOT found at the student supply station: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Markers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Hair ties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Pencil sharpener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Turn in tray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is part of being SAFE/ORDERLY in the FCS room?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Bringing a free reading book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Finishing all work planned</a:t>
            </a:r>
          </a:p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Listening to the speaker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Sitting in assigned seats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technology policy starts over each day.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lphaLcPeriod"/>
            </a:pPr>
            <a:r>
              <a:rPr lang="en"/>
              <a:t>True</a:t>
            </a:r>
          </a:p>
          <a:p>
            <a:pPr indent="-228600" lvl="0" marL="457200">
              <a:spcBef>
                <a:spcPts val="0"/>
              </a:spcBef>
              <a:buAutoNum type="alphaLcPeriod"/>
            </a:pPr>
            <a:r>
              <a:rPr lang="en"/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