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 snapToObjects="1">
      <p:cViewPr varScale="1">
        <p:scale>
          <a:sx n="20" d="100"/>
          <a:sy n="20" d="100"/>
        </p:scale>
        <p:origin x="307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CF2-63D8-524D-B9A6-C2574E127A5D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A5D4-9181-9A4F-A835-6CFD9018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CF2-63D8-524D-B9A6-C2574E127A5D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A5D4-9181-9A4F-A835-6CFD9018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CF2-63D8-524D-B9A6-C2574E127A5D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A5D4-9181-9A4F-A835-6CFD9018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CF2-63D8-524D-B9A6-C2574E127A5D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A5D4-9181-9A4F-A835-6CFD9018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CF2-63D8-524D-B9A6-C2574E127A5D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A5D4-9181-9A4F-A835-6CFD9018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CF2-63D8-524D-B9A6-C2574E127A5D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A5D4-9181-9A4F-A835-6CFD9018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CF2-63D8-524D-B9A6-C2574E127A5D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A5D4-9181-9A4F-A835-6CFD9018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CF2-63D8-524D-B9A6-C2574E127A5D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A5D4-9181-9A4F-A835-6CFD9018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CF2-63D8-524D-B9A6-C2574E127A5D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A5D4-9181-9A4F-A835-6CFD9018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CF2-63D8-524D-B9A6-C2574E127A5D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A5D4-9181-9A4F-A835-6CFD9018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1CF2-63D8-524D-B9A6-C2574E127A5D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A5D4-9181-9A4F-A835-6CFD9018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91CF2-63D8-524D-B9A6-C2574E127A5D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EA5D4-9181-9A4F-A835-6CFD9018D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(Enter Career Name Here)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(List job duties here)</a:t>
            </a:r>
          </a:p>
          <a:p>
            <a:r>
              <a:rPr lang="en-US" dirty="0" smtClean="0"/>
              <a:t>(List work environment here)</a:t>
            </a:r>
          </a:p>
          <a:p>
            <a:r>
              <a:rPr lang="en-US" dirty="0" smtClean="0"/>
              <a:t>(List training and requirements here)</a:t>
            </a:r>
          </a:p>
          <a:p>
            <a:r>
              <a:rPr lang="en-US" dirty="0" smtClean="0"/>
              <a:t>(Type average pay/salary here)</a:t>
            </a:r>
          </a:p>
          <a:p>
            <a:r>
              <a:rPr lang="en-US" dirty="0" smtClean="0"/>
              <a:t>(Type job outlook here)</a:t>
            </a:r>
          </a:p>
          <a:p>
            <a:r>
              <a:rPr lang="en-US" dirty="0" smtClean="0"/>
              <a:t>(Explain why you chose this career here. Do your interests and values match this career? Do you have family members in this career? Have you </a:t>
            </a:r>
            <a:r>
              <a:rPr lang="en-US" smtClean="0"/>
              <a:t>always known you wanted to have this career?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(Enter Career Name Here)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(Enter Career Name Here)</dc:title>
  <dc:creator>Besso, Ellie L</dc:creator>
  <cp:lastModifiedBy>Nicole</cp:lastModifiedBy>
  <cp:revision>1</cp:revision>
  <dcterms:created xsi:type="dcterms:W3CDTF">2016-02-07T21:39:59Z</dcterms:created>
  <dcterms:modified xsi:type="dcterms:W3CDTF">2016-02-08T12:35:42Z</dcterms:modified>
</cp:coreProperties>
</file>