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and Savings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Follow-Up to </a:t>
            </a:r>
          </a:p>
          <a:p>
            <a:r>
              <a:rPr lang="en-US" dirty="0" smtClean="0"/>
              <a:t>“Checking Accounts and Everyday Banking”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1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time one spends money or earns money</a:t>
            </a:r>
            <a:endParaRPr lang="en-US" dirty="0"/>
          </a:p>
        </p:txBody>
      </p:sp>
      <p:pic>
        <p:nvPicPr>
          <p:cNvPr id="8194" name="Picture 2" descr="http://blog.unibulmerchantservices.com/wp-content/uploads/2010/01/Credit-Card-Transaction-Processing-Ba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29784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8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teller machine</a:t>
            </a:r>
          </a:p>
          <a:p>
            <a:r>
              <a:rPr lang="en-US" dirty="0" smtClean="0"/>
              <a:t>Convenient banking</a:t>
            </a:r>
          </a:p>
          <a:p>
            <a:r>
              <a:rPr lang="en-US" dirty="0" smtClean="0"/>
              <a:t>Watch for fees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15" y="719562"/>
            <a:ext cx="2976764" cy="54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500062"/>
            <a:ext cx="10515600" cy="1325563"/>
          </a:xfrm>
        </p:spPr>
        <p:txBody>
          <a:bodyPr/>
          <a:lstStyle/>
          <a:p>
            <a:r>
              <a:rPr lang="en-US" dirty="0" smtClean="0"/>
              <a:t>Check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of transactions</a:t>
            </a:r>
            <a:endParaRPr lang="en-US" dirty="0"/>
          </a:p>
        </p:txBody>
      </p:sp>
      <p:pic>
        <p:nvPicPr>
          <p:cNvPr id="1026" name="Picture 2" descr="http://cdn.printablepaper.net/samples/CheckRegi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69" y="2614411"/>
            <a:ext cx="7326373" cy="35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internet to make payments, deposit paychecks, and transfer money</a:t>
            </a:r>
            <a:endParaRPr lang="en-US" dirty="0"/>
          </a:p>
        </p:txBody>
      </p:sp>
      <p:pic>
        <p:nvPicPr>
          <p:cNvPr id="5124" name="Picture 4" descr="https://www.profilebank.com/wp-content/uploads/2011/04/ebanking-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2" y="2858293"/>
            <a:ext cx="571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7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FDIC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Deposit Insurance Corporation</a:t>
            </a:r>
          </a:p>
          <a:p>
            <a:r>
              <a:rPr lang="en-US" dirty="0" smtClean="0"/>
              <a:t>Government program that ensures the safety of your money when used at banks</a:t>
            </a:r>
            <a:endParaRPr lang="en-US" dirty="0"/>
          </a:p>
        </p:txBody>
      </p:sp>
      <p:pic>
        <p:nvPicPr>
          <p:cNvPr id="2052" name="Picture 4" descr="http://static1.1.sqspcdn.com/static/f/459470/25903681/1422537435930/FdicLogo.png?token=aSn3ESmLLTrtfU%2FPJpRn3y8vWck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77" y="3738239"/>
            <a:ext cx="4042446" cy="19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6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paid to banks, lending agencies, and individuals to borrow money</a:t>
            </a:r>
            <a:endParaRPr lang="en-US" dirty="0"/>
          </a:p>
        </p:txBody>
      </p:sp>
      <p:pic>
        <p:nvPicPr>
          <p:cNvPr id="4" name="Picture 2" descr="http://moneymummy.com.au/wp-content/uploads/2013/08/Interest-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92" y="3139584"/>
            <a:ext cx="2805560" cy="280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6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borrowed with the promise to pay back</a:t>
            </a:r>
            <a:endParaRPr lang="en-US" dirty="0"/>
          </a:p>
        </p:txBody>
      </p:sp>
      <p:pic>
        <p:nvPicPr>
          <p:cNvPr id="3076" name="Picture 4" descr="http://www.payanywhere.com/hs-fs/hub/367578/file-2098749062-jpg/loan-ap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60" y="2941212"/>
            <a:ext cx="3728523" cy="24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6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Overdraft Fee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ee charged when someone does not have enough money in an account</a:t>
            </a:r>
            <a:endParaRPr lang="en-US" dirty="0"/>
          </a:p>
        </p:txBody>
      </p:sp>
      <p:pic>
        <p:nvPicPr>
          <p:cNvPr id="6146" name="Picture 2" descr="Image result for over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23" y="2748499"/>
            <a:ext cx="3346279" cy="2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1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money aside to be used later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WFhUXGBgWFxcYGBgcFxwYFxcXFhcXFxgYHSggGBolHBQVITEhJSkrLi4uFx8zODMsNygtLisBCgoKDg0OGhAQGywkHyUsLCwsLCwvLCwsLCwsLCwsLCwsLCwsLCwsLCwsLCwsLCwsLCwsLCwsLCwsLCwsLCwsLP/AABEIALwBDQMBIgACEQEDEQH/xAAbAAADAQEBAQEAAAAAAAAAAAAEBQYDAgEHAP/EAEcQAAIBAgQDBQUECAQEBQUAAAECEQADBBIhMQVBUSJhcYGRBhMyobFCgsHRFCNSYnKS4fAVU6LSBzNDshYkg8LxVGNkk+L/xAAZAQADAQEBAAAAAAAAAAAAAAAAAQIDBAX/xAAoEQACAgEDBQABBAMAAAAAAAAAAQIREgMhMQQTQVFhIhRxgfAjMqH/2gAMAwEAAhEDEQA/AGJaWNE4a0QdKXBu3Tzh/KtyBrhSYrLEXDNFoYFBXxJqQCsBfin1m7Iqcw1rWn2CXSigNXWs1bWjIrC7Z50Acu1KrN1hizGxUT86Oc1vw/DoSWjtDSe6om6Q1yG3nIRj3Gp+1xGG1n1qhxGoI5HSkt/h1vp8653JGiR0vFF6Vw/ExQT4W2CQJkcpPOsHwy9/rU5oKYVe4mO+sl4gTqCfU0I+GU8z614MEh5t60ZIKYxXiJmMx9TWz4to3PrSvD4a0dA2YjfWTW5TKImedPJBTGfCXm54A09s6LU7wZ+038NO1bka2jvFEPkwx7EDXrSHi2Ihd+VOuJnTTWpji1t2mFJ0ok0NEXjL8vr37V1gbLZ10gTzppZ4Q8yUj0orC8JZTJM6zUS1FWxpFDy1tW6VhbGlarWNgGWmpngnpKj0bhb8VrGSJaGzvEjrXOahr2JGh9a0D6VsmmQ0YYp6FOIArXFGkfEAYMVZJ3jscDWVt9KSWrstFO7dvSmBIhYcz1p5gnGlGcK4Olx2LsZB+GFiOUSNaKvcNtqdM/kAP/bUOZSia2YIr17IoG5bK/CHP3h/trI+8PJvU/lU5/CsV7GNsxR2HxQ2pAEu/sk+Z/KtUzj/AKZ/nP8Atp5/BYL2VtppojcVJpffmj/z/wBK3TEt+xc/mH50ZCod3bFdYBYzeVJziY3t3fUf7qIwuOUD/lXZ69n/AHVE3aoaSGt40iu4ntvlVmMgdBoOpot8fO1q55x+BpdjcTcEwgUdSaxxZdoWXLry+wdrioI1gASd/OhsViWUXxJMAR3FhEVvatMyk5hmz5gwGk89OdZPgB7tlLHM5lm5zyPlFZtlIDwmJm+9tSf1VpV+8Z+egrSzcVUaQRcVSWmZM6T3ia8wOAFp2I1zASTuSCZJ9a2OCkNLHM27dANgB0otAFcJuHKsJkUADX4iesCjMQ+w50Pg7WQRJPUkyaExWI/XKJ5bU+WJj7hR7R8KPxN7teQpXgruQydjpRLmTM6Gt7/xkeTYtSPF8etgsNSVIXbmTGncJppcJgxvU7jOGRmcanJl78xaSax2LQViMfD5AjMYB0iIPea4xeMZSgVZLkiCYiBNL7lz9dcLXvd/CoXSSAJmSO+tcRiFW6knQIxHUkkD1qSqDVx4yFjIy6MOYNE3MQFGvPYczSW9ZYhiRrdZBl6KDue+KYKCLhJBIIAU8h1HdSCgjGYwWwCeZA9TFGWb0MF5nX0pVjMI9wntZQBAEAyTzM0TZtXBkMqSFymevURVIGOnErW6PCgVgpIWTvHKh7l2K6dNeTKRrfua0u4jdhTWiX5NZYxc1bIhifhWCLPmqnGG0rPhuHgUzC0NiE3CcHmxGbkgJjrOg/H0p9dttvPzpfwIj3t3+Ffq9dcSuHlWTKsyxKmddfEmgMTaFDY13BXU6xNdYwt9nfpQhORyLI7x5mtUwx/zGHmfzob39zp8q9w9182p0rTEjMYJh2/zX9TWyYd/85/ODWBvQNTFctfK6k+c0sQ7gwFm5/nH+VfyrexZuHe8D91fypVYxqvs0+FecHxgDuDMeBP4VEojWpY1vW2G975Cp/jCIDLXc3dyo/iZJYQKnuN2WAJNT4HmJeKY3JC23I166Qa3XFlwIY+tKL9oXLgBMCPmKPw3DCB2Xrn1GkaQbas2YvpDt61gcXdzQSwHWa3TCODq+laqg/aFEWhuzK3iLsyHaPlXWGDG6rMZ1iircdRWtpQNdO6tMk0Khwl+dKZYC3nGUbikOHxOadNtQaccCxgJYzAA1mrjTVMGfr2JAkQdKW3+KCJytvFG4jiFuSam+KcQXqBWEq8Fqwu9xNNyuvlQH/iJS0KkxuelJLmIZ2ywMh3JPzphw7Ag6AgDn1qXSW5STbHeEx5f7MCmNu5QVqwFEDajLQpRRToLtLWzLlrOwaKdJXw1reMUzJtnN++RlHWhcXc0rXGLOXupXjrhFdMUkZs4S4ZoxaV2n1ogYwCrEUmDIitmekuGxVHpcmpAE4Oqzcd3g5iCsaALOXUbyDPnRd7FWed0fOkSW5xFwEmPdKQJMTmYTFJuI4diTDeoB+orJ2O0VWIxdk/9S3p+8KHuYm3/AJiH7wqYvYBgikZSSdeyvTwr9cw+UDRJ59iksiZOJQu68nX1rxWE/Fb89fxpXatQNrZ+7/WtVU/s2/JNa0/IzuI1N+d2tek/jXSYv/7lv+SlhYgfZ/lFZDEvMdn+UU6YskODdH+eo7gsfSv3Dr6KTGJOusBPzml6Ytp5eQFB4LH3fesodgDMRp9KiSY1JDbiOMWQTcunwQf7RQGOxtpl1F0/xGB6UBir1xiczOfEk0LYtqTDTBMeZ61nbGnuLLxV2yqQDOg3bzomzauqRr40/t8DI1t+6Hed/UrWn6C4HayHwYVnKLZtFUI7tx8hzDUEbdKX27wU/CxlydjoIqqFuOQ/vwFYXsRH2fr+VPKvBSgIrNyFCw09rWDudqOwja7HRQJMwTTDD4xPtI3kKId0YaSPEU8rQ8aAuBoSzAmBBOvWv126RbaAdfH0o7CKQCAN/CiBwu6+oJgenrNPxQE5aa6w0Q0LjyLZUXVidqtP8OYDtPHgv/xSr2p4L7wJl1ImSencKnERNLesnkK7/wAQtDQH50wtey9qBLEnuIAHrrS/H+z1q3PZ/wBRNPtodjb2e4yl0FBuv0p8jV8/w10WWzIoBGlU+Ax+dQ2tTKLKTKSy9e4C5mcmeo8qStjSIHWmWFJEHmauOwmrDcQ0lB30FxC1Jox7Pwmda/Nhy3OtlNIhwYrSzpSvFGGp/eUgxoaDXAB2+IA9+1UtSLE4NHGGv7U2sYkRSLE4drbQwI5+XWurbmKsgJa7/wCZbvtfR/60FcRi05Wy9YMetcG4f0jXnbYehBq04cSLNud8g/p8q55SorG2Sr3ADl8P7+VKsdfLNCqTHQVU8UxjG77q3azkKHYllUAEkAAkascp0276XNxXDBVdmRQ40DRmPIjKNSZEaVC1PgnpNiyxi7gEFD6H8q1TEuT8MDzpm/uyucZcuXNm0iImZ6RWBdAVHZzMCVGmoESR3aj1p99eieyYMzHlHrXiYck8/Q12+Otq4tlwHMdnnrtMbTyneiA9HfQuyfv0RtIB86Bt2Cl8yIJEjWirXELRQ3Q6lAYLAyJnLGneaKbED3ipElgx5aBYmfNgPOju/B9oX4sn96e6YoXC2e12gRzEzrVWhoLjGERmR2kkSBqdvI99ZuVspQoN4bYUr8XltXOMVRswnv8A/ijOHwF0nz1+ZH40BihEhCv+k/IMDWhaFV61O5jwX8aWYlROjN6/1plfe71Tx92v4saW3ruJ5P6LH0qWWj9hledBdPhtTG1Zvb5XHi0fI0rV8UftA/xEn60XZS/zZPJR+NJMqv2G2Ha4DqbfnqflRQCNq2rfuiJ9TpS2xhn+01s+Kp+dMLeFeJ96AP3VCj5CqRLoKsWxESYPI/lv6ULjTDKpHIwSI8YH4nXSiLKKwjMx8Cw+YgxXfErRCoNI1iDJ08dedVRAnZivUeVKuI46J1XwKgmqQYeV3j5/1pJjOHKTv8iP+4Ck0UmTGJx3Vbf8tfrPEYGmg/d0o7FcOG0j+ZfzrjD8N/cDffQfiaQxpwvDG8uYswjw+WlNbNs7Zn9R+VBYZXEdiPvL+FN8GjHdJ+8BQkOzhwR9pj51+F89/wDM1FphyP8Apg/fH4CtEtN+wo+9/wDzV4/RZ/ASy8n4fqfrTC0mmgitLdgncKPP+lM8JhgP70+YqlElysj+JIS+v961xaSBTXjV0Z8sAR05+dLSa0UkkRi2K74m/ajchx6xVzcEQOW1QmIMXLJ/fj1FXDuDsQfA1wxf4nRqqpE7jFuPinROyrW7YZ51Am5IUftEHflM60nFl0xVwWLNuFtWrYdjAWMx2AzMYKdNt6pfdFbjseZWPACPrNJMfwrNcdi75HILWxoCQAozEakQo0mKLJMOM23/AES4r3M7XAEzQAB70hOyB9kZuZJ76U8GxL3LpU6vh7BtEnb3huFZPiLCt4NTzFWA9sJqoUoRA/YZWUR07NL8fgRlve7Pu3u6s43zAAAmD0EVOVKgoC4Pdu273uWFvW3724yks2YsAGdiBJaHgRoFrG9c/wCfmMW3xSI55C2LdtSJ5AsAD3MaM4fhzazs7Z7jtLtECAIVQJMKB9SedbIqAMIHaOZuYJMTIPcBQ57ioAxzo64hEj3bvhrRyxlkuivBGmxAprwC+xuurzmsotok8+05zTzzKLZrIIuUKFAUEEKAIBUhgQB3gUdYvak9aedqhUPLLTFZcb+FfP6Vlh7461jxO5JTxP4CkId4AEWx4Uou32zNuRTTDXItnuFTeM4gykwBFbLgDnGrz2pWxYnQT4CjrmOVoEwTrofxodrzqdHNIo/W0YbiPEfnTjC4Q5cxI8ss/IUrwoZmAMmT8zVEuEyLJOtKKGwcCCOlPzaGWI0pMluYp5bPZFbIli2zagkA8+dHcSw+VFYnWdu6CfwrC7EmBrzr9i7ZuAr1j+/nTJAUxbiAO8bUE+JZmIhfQj8aMNghsh0I51rdwwXcecVFjEGIaZkDTxr9hL6jQrBPStcfaBkClr4aNc21Ax0hB2mnXC0jckeFJOEYlG0YHN1/pTOziDNOIOx2gWYlp5VxdIU8/wC/Ol4LTvX67PWtLRFMYLeU0RaOm5pRh70chTbCODTChL7QpDggQIH0pVmqr4zaDW+8VIMKxmtzo0ntQDjVnJ/GPoaExbkMYJGp2NFY1oCno6/WPxoDiRhzHU1yRlszTWjbRtb4hdH229Z+tJ8d7S31DHP2RtovLntzNGMSbTEeHd3nyH1qJ4li9DzHKOdPdtUYDBfbbFn7S+GQT8qxu+2uJmM1kdxAn0zVK37zHu7hXlnASC7aIu569AO+ujBeTKynPtPi2MAW2nkqg/Q1vY4zj3Oid3/Lgep0rv2b4vhFVVChH6nUk/xU+4rxVLa952qXS8D/AJE2L4piUEM4B5wFMfKgLXtTfRpLl+46D5Uvx2OzFu+gLXfVKPsmz6hwbjy3xoYbms6054VhC93IpAJGbtTEjX8K+TcPvsGUiJBhY68vKvqPsNdZsTbzGTlef5Y/91J+gXJWPw68EyjKfA6fOKRYzgt8/wDT/wBSfnVxNA8S4hbsrmuuqLMAsYk9B1NTkzVI+eP7O4kPISB4r08aYLwy7AJSDJESJiN6q/fBgGUgqYIIMgg6ggjcEGaxuNU5sqgXB4FUAJ3ozEsCsUJ79cxTMMwAYrOoViQCRvBKt6GuMRiVQSxCiQsnqzBVHmSB50d1+go2RdvCmNq7oBSXEYxbalnZVUbsxAUctSdByr3h/GbF45bd227ASQjqxiYnQnSYHnTWrIMRstvU671s5CpPSD6GluDxxdnAXsISucnd1+IBY+EHSZ3B051jw3iTXbZVyvvHt+8hA2RFdRkVnO7nU/hETUZNvcTie8V4rakDUPy0rS9xNQgzSDGtTOGt52DuxLD1GlZ8aNwNknSMwPIg86tslI741xK2SAhhundS1sYf7Nd4nhTFFa4NIkMCJjvHKpm/i1Ru0GyT6UDotOG2bhIcMI6TrT/Ct2hSLC+zpSCt0gbxP4imjI6jsMubkWBPnHOpzRdbDy83ajurK69R+I4TibjEviifAMPkDFGcP4detkf+ZLDmGBI+Z0p9xCoerc1phhcRFLbdmedEIgG50oWogaQ3e6HBB5gipjGWSpHfrTyyAKXcePaXw/GiU7QaaqROcWH6o9xU/wCoUBxYnN2dTRPE0zoJmAykxvAOtO04dbzA5hIGzCJMQK5tONpm2vKmhP8Aoi3ctkyEVAWj7R0OvdP4VC+1GHC3WUD+gr6nhuGQSZknn86j+NcDuNdZyhjlWrjRyJ7kdwrgDXTOgUHWfnWPEMK2JxH6Oi5LdskR383b8O6r3C4VbSZBGY6uZHxdPAUm9pbDIj3rPx5QDG8BgZ9JFO5DxXIm41wlMPaBt7zBPP8ApU1cxbn7RPcTVNxLiYv4QNIDggMvOo9nM6a1cEwdBZNfjLadK9w9ssI58vGi8Lw8kEkgRvrrpvVmbNsFeyAueQhR9K+r/wDCJS63Ljat8M/xNJ/7Fr5elq00M11Qq8tyT1r69/wux2HGG92lxM5cmCQHI5aHfblWckVEtmpRh7WdjebVjK2/3bcnboWjMT3gcqcNSPGcEtsWM3VBJJVLtxUJMknKrQJM7RvWZqjHi+N92sIA9x2CIkxLEE9o8lCqWJ6DwpBicM2Ese9Nwm4hzXTqEu57ksChJAMPoRqIGsaU1xPBkRQMOqWmRs6kLILZSpz6gsCGYbzrNAHht266viXQqhDJatgi3mGzuW1cjkNAO+laLPMCM2MxTg7CzZ81Vrp1/wDXUeVde0qk4W7l+JVzr/FbIuL80Fcvw64r3Gs3VQXGzsGtZ+1lVCQQ66Qg0rbB2bwn3ro45ZLZSN5mXaZ06bHrUtq7v0B1ilF202UjtoYPLtLofmKS8ExpBthrpZgvas2bQUJGh9+SSwggjUiY0Bpjw3hK2Iy3bzKoyqjPKAbABQBtTjDIASYAJ3OkmNBPXTShUth2S/DMWDcwoGJzF7guNYtkQvvEu3XN1lMk+8I0JAgbGn/AsK9pChXIq9kayzsPiulpOhGUBeQXloAUuFtqBoqgN7zSF7Q+0Y56n1rK9xeyNM8nnAMep0q7vgTYsxTds6QTr+H4UF7RYns4Yc8zoR3aFfIUTexis2YbTz/vuFR/tTxBGUPmgreKDXTLk7RHfmAFOBDG3tNxfEMn6Lb92lrKoZ93Max3VN4/2bvWlX9fAZQSrCSJMAR1I5Vlw7HO5jD2yxn4iNJ6k0zw9z3F9UxNwM5cE5TmCzESTABnxyiTvEaOVDUbLfh94+5t5gQ2RQQRB0EajkdNqyxWOysg5OxWZ2OVmH/aR51y17frS3jVw+6LKJNsrcAHP3ZzEDxUEedc2Vsqgvi3EGtp2I965yWwde0eZHRRLHuFY8W4ncTS1qbYW7eMT+rDaqB+00OR0CnuoDhV/wDSLhv/APTEpZ31Gme5B/aIgdy99a4LhNu5muX7Ya47FirEkADsopWcuiBQe+aq0uRlLcxuVRkhmYhV/ZltZMcgAT5V5xNwmHK3bs5yEZ2yqIdgGiNhlLRz7zSfDYK3hUtZV7KPLFEliClxFLBBLEZwJ86Y27xvMjspVVYsisO0TlZQzD7PxEgb9Y2qotITQfhgtz3F0iWFpSJnctagweeretfuIXDCyZ3Mnvj8jX7hqHJbB0hEXzUgkfIVlxmAyquwQCPWr5CPIpxZ7Dfwn6UPxC8QFBJIAHPu613iXhGPdHrpWWMtEwTtA+grl0+GdGtyj3heKIYRccdx1GvLejcfcIy9ojtDn3zU9i8TlgLXX+Oqwi5oVIInn1B6GK1qSRySpsS4j9ZJ9/hd5mWU/SleOwX/AORhf/2n8qW8Vse7uOs6AmO9Tqp9CKV3RW8SHEMxtsaA3LbRsVY6eZFB3LY7yK5KmBpRWFwzGZGkHU1S2EY4cmQB186OxWFZhAPlm+tG28Ble3YBAuPBdjsMwzZfALBPUz3VljWE5V+EaDvj7VDe41CwP9DYDQ22Pjt5VQcAs62sxA6+u1ThbWqT2cxIy9rUqdvP+oqJvYdJbn1PhmL92kZio7yRR9jiUiS2m4O81F/plp17WYHaJMT5H8Kz4d7U2gxskNCyAV12MQRAnfcbd/KLsuvKLxcQrdokxtGlBvjg3wrlA5nf8qmL3tJZgkXPLw8OdK8T7VAiB2/BQfxqaiOmVwxNwk9ORGXaedfsHf7TKb2Y75T7uRG8BQDHjNRicWvNuyWUG7GCQB3DT1qa4txkm6GsBhbQkreyjNnPxPJHy6cutqKYNNH2dSK2zgb1D8D9tA9sLfAVv8xR2G74+ye6nFjGrd2uIR1zCaNkKmOMRcVwVioLjWJa1da3Mg6gxrB/sirQXEUaso8SOdQ3tXcHv2uSGRVgEbSJJJO2k/MUciboBxntMyW8ghmiF6jlJrLgPC0vqpuyyoSYnRmbefDapm/jgCSFljzp9wXiJSyggESc45zuO1uDFVjS2BMs7VpLVtnTs5ASI27IkDSoBmLvmc7tLE7mTqar8NjfejL1BUADSDyA8zUbidGKyDBIkbGDEjqKUUXZf/49hv8AMEeB2nwrg8dw/wDmr6H8q+dl69t6nu/vTxO1R2UO0Xv/AIgwyQPeKOQAB0A6ACif8esqobPodoBk+AiTXz21h/eO5GwBg9/d/qPgKCsXj9rMfDTymjsoLPqqe09qSFzMQNYGg6AmfiPSsE9qv13uxaYHcljECDyFR/A+KNbcAKFHIKJ33J6nvozHYrNej7RVVP3iBr5fWmoUx7H0/wBnsQ10B2ACnVR3dTXXHf8AnHwX6CiOGAIFUcgB6aUFx1/17fd/7RWrVImP+wpvgZSOZFcpxIjRkDEbrMHy614u9eYrha3kzM5Tv6eNcenHUg+DfUenNbs9w2Iwbk5i1t+jULxbh9hlfLcSWMz4UnbAO2iOl1ZgEiQdY0NMMP7LLlzXSABuFJCjxM/lXRDUy8HLqaWL5JzH8FECWRgNjrp3Uru8OtjWV9asMQ+HTs2wrEfsormeXaafrSm1woMS91FGYzAAgDpAETpy+dXaIxZPEqOnlWq3xKqASzaKOZnQADnTax7MLfvdu5asW4+IbDpmnKNTpNWTHiODtJatvhMTZgBA6g6LA0PZgDTXWi0GDYl4d/w8xd52vuRZMsQlwMJBBAIZQRz+VDD/AIfkZhexdmwVOmYFkO/2wRGx5VUrxjHMNbiW/wB1JdfLOojypZxPhGIxC6uM3VTAI2gq2kb86VmiITi/s/dsH4rV1eTWnDA+Rg/KhOEEi8FJyTMkyIABM7f3PfTHirnCdm9ZdGOx3RtZnfXwFTeI4lJ0MCeUj5cqqmxOi6sXgQoY/eGo8D3dxpjw/Ayzaabkgb/cy6j5VEYW8QhCvmk5ge/Yj5bU24fx69GXNAjZlDDznUfOocaFHmkP8TjgTGbUaSQQdtvijl0pBj7wQntz92B6yfSlWM40xck20mZkBx9HH0r27xbSDaU+bf7qFArJoYkWL0e9KDoczj6kj5UV/h9i2ua1izbbkPeK6nfTIRr61IXcSCdLajwL/i1a2cbl/wCkh7zJ+rRV4iyKzhdxb0m77q3EyykoW7ykxPfvTPPZURbUOepJYnwCxURe467EfqsONOVpfXtE6084Nxe6bTNKpl0BCiWPSDtpUuLFux37k5ZZQhOwIAIHhy/oKP4h7L3b+FT3ToSMxKgideWunIVLcOxV287ZpZo0lhv67UdhP0nDmULLzK7g+IOlCVMFG92yX4nwi9YMPbYHqQYrrhePW2jDNDkj4gMhHTY/MEfWr9faV3AFzDZ2/cJAP3TP1rjG2rDG37/BLbzsO0Ss5Z1IyGZjkavYCPHGGIyLkGbQi2Br3HIisR3ZoprhvZa6U99fIw9gCSzwDHRV+kU0xXszgR2rTXVO65ZgeZJqe4twn3mhv3Hj9olgPXal+wxTeXtEqISTlNwgHLyJjmegrM3AdmmOYED7o5aaZmPpXV7gWXYlvAD89azt8JLlVUtJ0A5yNTpyqgNbmI7OVdJ002A5+JPWv1nN+0p8f6iisH7OkmDdQeLr+dUPDvYktqcSn3TmPyEUrQWLcCSeYPht5mAAPWskVhdD6tBBJjpEeG23hVgnsjZQS94n+K4qj0GteZrNnRM9xu4EID4kAn1NZ2lyaL8uCstY9VAY6SJA5693KhMfiM7lusfIAUr4fZu3SCwCL+yPzplicPlaBRnZShT35IvE4jHTretoOgAPzyg/OvcFwS7ipS7jC/VLUx94mQPlTVuDWZkoPn+dMsBct4ZWhFAOpgQdOkEda5o9Um6aNZdNS2e4RgsGbFsIGt6aCLSm4P8A1GB69KHv4LMZuTeO4F5s4HPsr8I9KDf2utB1RbRYvoA7EKSOQYJp8XXnS/i3GMQjGMGVInclh9RNbpp8HM4TXIVdsFM4UCVY8gOsGOQPKgLjZpzQD5fOduR1oW37bXtRisMrclZTlZQIGUwZI0/aG53pfjfbK0dPdwe9f6k9edXv6Fj9HuHQTFy2ChkbARm3yxAnYzHLWaa4HhNqwClrsr8eu7FgCCY5xFfNrvtewBCoonoCPXta1Z+xXtGMXayuR7+2oVhAGa2sBHAGkgQpHhtzbTW4l6KG2OlH2QQI1igUUTvTKzbBHxaiokUjvG4O1iLTWr6B0bcfip3VhyNfLeK8It2LlyygAZGguV3WAVI0C6gqd+dfUGvKgLOwVVEknaOpPlXyjjVm/isVcv2hbCuRlZo+FVCLykGFGnfTgJnfDvdKuXLrzYkLPyJHkTXXEsIy5XTSDouwnxuNmfSdloL/AAHFEybqKf3Qx+oql4XwC2oW4QDeE6lrms7/ABBgZ7oqm0gSJzGWM8MyCeugM9NDrQrcIuvOVWIBAMKTE9csxTrjXHzb0OEAgxnRhE+CjQ+NK+H+1d1STacWvEgeU5T6UkmlsNysVvwxpI5jlOvkK9/wtgYO/SDTnEcaxt8Ei57wdcoPzgCt+BXyA36R7+2dIe0ikeYyMVP3T5c6yYqQrT2culS+Rgq6liIEDWQSIrvAsqqD7q86yG7IXOCBHwmRGp5U+xvF8NkYG69w8hddwJ5fqsioTsdRS+xxTD2wCrqCP2Np3+GNOm+/dSuwoLf2wlciI6RzdZIjrkP4c6n8RxpWb9Yf9JB0J/dnmefToIqLntHgGHa7TxEJbZmOh0Gijp9oc6W8T9kbl7tqotu3aysp7oVmBOUxA0WJ504pedhP4A3/AGltL/yzeJ5BW92m25IGfediKdeynDGxF17l1Q9sKCruXeCdgC7GOe/QV5wP2GVkD3kluaSQBB5xqT4aeNVGEwHuVjDv7kjkqqVPjIzDxUqes0pSVUhpPyY4PC3LZZXBZATkKhRA1IBBOwEDTXakvEboQkZWOvJSPoK94q+OBILK881LqDoepbx8hSe7dxCLne0rAETrmOsCYZev1qUmPYYYK/nYKqXCx2UJJPoPxrq7i2Uvasn3UhlusYzHKYyIQOyPi5TrvzrvhPtdctaCy6jn7tWVu8TlYAGeQBHI1zZi40phmG7dtyF1P2phj5Gr4FsLsPw2YAMdSRsBz7+QiKc4fBhR2c7d40/OaXYDhBW6XFwiSSwMZDJnQQMommzcQsqxQ5wVMHs6TvuJB01qZSY0jW1hlcjPmnrtMd8anypzwXBkOpYCJGo0+X5TQWD4vY5tP8QMbR+NGP7R4YQrXUSRAJ0HOT3nXQfOhT9DcH5R9ATDWyAWCjv29SKnuJAe8OUhhOhrTB4cMocKkHVc0zHLXWd+grPFWu0Zgfw7fIaU2rFGWImrm/aDiK/TpXaV4x6vBxwvDhMykLBIbtKCJGxg7HvoLjNi5cnsW/IuPoRTPlNcXjpVLVlFUiXCMnbRFD2ZuXGjInizvA7zv30ytex+FTce9YbkyluRuq5dWPifKqMGFkdY8iCf/aKX3rhQEKT8R5npG21ehoSlKCk2cGvSnSQrt4FE7S2bIUGOwgU+GeD8xT7A4u2LYAwoa8CSDKA67EBgSDBjRdY76X2iGt3CQCVUMDr1AiJiPKe+v1++xRVJ0EjyABA128orV7mNmXF84t3XtObV+2rXCqMXtNlglWVwVVoBgpAnQjWROYT2u4g2ipmP8An5LVlx+0EtW1ExdLZpJmAheAZ0BKif7NBcNvksiABQdOzI5dNvlQylJLkRWMPjMUwGMF0299IHTQrAnQEct6pLHB+wSJsKohRdkKyjaH2JEbaz8qOwp7Wuun492lbX+KXLZCqRlP2SARqY0J1Hkal2LJPwTVzG2bfZzgnnBJnz6eVYvxeypn3irrzJ36xpRntHwKxdvgtbAJGpXQnvMbnXegLfslhQfgO/U1hPqYQlTv8Av8nVp9O5xyX9/wCD3i/DrmKtoRaNy2AGuHIMzgTlAUwSO/bnNTb8Et5gLdh11IYNag7aAESCdJOnPaINVl+37mxbVGaMugJkDwqZxPF74Ol1h4HuH5Cqh1Ca2E+mkUPDuFIbK6qhUBSjAqDAgFWiDIAkGIM9aw/SbdliCyA7ESp+VITxe8eybrQSZ1oLFcCRyXZrkk/tD8ql6sVyUunkygvcSw7kLMtsAqknwAAo3B8Gs4i0y3LTIrEDUZXIEEwPsjlOs6xFRlj2etKwIZweub+lfQvZqVwyHMSQziTE6MY2A61UNWLf4kamjKKthPDvZ/DWI91YtqQN4l4/iaW+dM8PaB3A3oTDuTEkmjLIkmtVuYcDEcItMsp2DzAO/gOtRntViRgiDdVijGA6gRPQyZB0PpVfhrxDZenPntU/7fKHw5DgMMy6HX7QpydKwgrkkRd72vw0c/8AT+dLOKcX/SrYW04trILEmG7JkZfMA+VH4XhNn9hfQUzHDreX4B6Cub9Wlwjt/R+2JcLxa6q5S9i7GzMMreeUDMe8muL/ABq4qzltsdsqZ2P1j506XA2x9hfQV7ctAbDapfWfCl0a9iC1xzEsezYAJ5ssx90yDWtv2fvGXe52mljIBMnUyao7VsRtW9lpArKXVTfGxa6eC+k3a4JO5Hkig+sVpY9krTntzNPyutb2dCKS1pvyU9OCWyAcNwE2gBZu3EA/Zciun4Vif/qrv85p2K7t1snL2zJpe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learnvest.global.ssl.fastly.net/wp-content/uploads/2014/05/saving-mist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6" y="2662469"/>
            <a:ext cx="4618105" cy="30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4063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18</TotalTime>
  <Words>113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Checking and Savings</vt:lpstr>
      <vt:lpstr>ATM </vt:lpstr>
      <vt:lpstr>Check Register</vt:lpstr>
      <vt:lpstr>E-Banking</vt:lpstr>
      <vt:lpstr>FDIC  </vt:lpstr>
      <vt:lpstr>Interest</vt:lpstr>
      <vt:lpstr>Loan</vt:lpstr>
      <vt:lpstr>Overdraft Fee</vt:lpstr>
      <vt:lpstr>Savings</vt:lpstr>
      <vt:lpstr>Transaction</vt:lpstr>
    </vt:vector>
  </TitlesOfParts>
  <Company>Des Moines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Checking and Savings</dc:title>
  <dc:creator>Kallal, Nicole</dc:creator>
  <cp:lastModifiedBy>Kallal, Nicole</cp:lastModifiedBy>
  <cp:revision>3</cp:revision>
  <dcterms:created xsi:type="dcterms:W3CDTF">2015-09-21T14:33:31Z</dcterms:created>
  <dcterms:modified xsi:type="dcterms:W3CDTF">2015-09-21T14:51:52Z</dcterms:modified>
</cp:coreProperties>
</file>