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3" r:id="rId4"/>
    <p:sldId id="266" r:id="rId5"/>
    <p:sldId id="267" r:id="rId6"/>
    <p:sldId id="264" r:id="rId7"/>
    <p:sldId id="265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8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8E4-CEC4-45DA-B494-E16504A5078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785-FF8A-4BA0-B19A-E736DB8AC3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8E4-CEC4-45DA-B494-E16504A5078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785-FF8A-4BA0-B19A-E736DB8AC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8E4-CEC4-45DA-B494-E16504A5078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785-FF8A-4BA0-B19A-E736DB8AC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8E4-CEC4-45DA-B494-E16504A5078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785-FF8A-4BA0-B19A-E736DB8AC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8E4-CEC4-45DA-B494-E16504A5078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785-FF8A-4BA0-B19A-E736DB8AC3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8E4-CEC4-45DA-B494-E16504A5078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785-FF8A-4BA0-B19A-E736DB8AC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8E4-CEC4-45DA-B494-E16504A5078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785-FF8A-4BA0-B19A-E736DB8AC3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8E4-CEC4-45DA-B494-E16504A5078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785-FF8A-4BA0-B19A-E736DB8AC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8E4-CEC4-45DA-B494-E16504A5078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785-FF8A-4BA0-B19A-E736DB8AC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8E4-CEC4-45DA-B494-E16504A5078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785-FF8A-4BA0-B19A-E736DB8AC3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98E4-CEC4-45DA-B494-E16504A5078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785-FF8A-4BA0-B19A-E736DB8AC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40498E4-CEC4-45DA-B494-E16504A5078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C5EB785-FF8A-4BA0-B19A-E736DB8AC3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Children’s Literature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Reading and Development</a:t>
            </a:r>
            <a:endParaRPr lang="en-US" dirty="0"/>
          </a:p>
        </p:txBody>
      </p:sp>
      <p:pic>
        <p:nvPicPr>
          <p:cNvPr id="1027" name="Picture 3" descr="C:\Users\nicole.kallal\AppData\Local\Microsoft\Windows\Temporary Internet Files\Content.IE5\STUDKXTQ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39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Age-Appropriate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Infants</a:t>
            </a:r>
          </a:p>
          <a:p>
            <a:r>
              <a:rPr lang="en-US" dirty="0" smtClean="0"/>
              <a:t>Board books</a:t>
            </a:r>
          </a:p>
          <a:p>
            <a:r>
              <a:rPr lang="en-US" dirty="0" smtClean="0"/>
              <a:t>Bright simple illustrations</a:t>
            </a:r>
          </a:p>
          <a:p>
            <a:r>
              <a:rPr lang="en-US" dirty="0" smtClean="0"/>
              <a:t>Few words</a:t>
            </a:r>
          </a:p>
          <a:p>
            <a:r>
              <a:rPr lang="en-US" dirty="0" smtClean="0"/>
              <a:t>Sensory stimulation</a:t>
            </a:r>
          </a:p>
          <a:p>
            <a:r>
              <a:rPr lang="en-US" dirty="0" smtClean="0"/>
              <a:t>Basic concepts</a:t>
            </a:r>
          </a:p>
          <a:p>
            <a:endParaRPr lang="en-US" dirty="0"/>
          </a:p>
        </p:txBody>
      </p:sp>
      <p:pic>
        <p:nvPicPr>
          <p:cNvPr id="7170" name="Picture 2" descr="http://www.cricketmag.com/ProductImages/My-First-ABC-Board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39528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5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Age-Appropriate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Preschoolers</a:t>
            </a:r>
          </a:p>
          <a:p>
            <a:r>
              <a:rPr lang="en-US" dirty="0" smtClean="0"/>
              <a:t>Simple plot</a:t>
            </a:r>
          </a:p>
          <a:p>
            <a:r>
              <a:rPr lang="en-US" dirty="0" smtClean="0"/>
              <a:t>Rhythm </a:t>
            </a:r>
          </a:p>
          <a:p>
            <a:r>
              <a:rPr lang="en-US" dirty="0" smtClean="0"/>
              <a:t>Repetition</a:t>
            </a:r>
          </a:p>
          <a:p>
            <a:r>
              <a:rPr lang="en-US" dirty="0" smtClean="0"/>
              <a:t>Colorful illustrations</a:t>
            </a:r>
          </a:p>
          <a:p>
            <a:r>
              <a:rPr lang="en-US" dirty="0"/>
              <a:t>M</a:t>
            </a:r>
            <a:r>
              <a:rPr lang="en-US" dirty="0" smtClean="0"/>
              <a:t>atch child’s interest (ex. Trains, princesses, food, etc.)</a:t>
            </a:r>
          </a:p>
        </p:txBody>
      </p:sp>
      <p:pic>
        <p:nvPicPr>
          <p:cNvPr id="6146" name="Picture 2" descr="C:\Users\nicole.kallal\AppData\Local\Microsoft\Windows\Temporary Internet Files\Content.IE5\3FBAK0Y5\MC9002320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08" y="4800600"/>
            <a:ext cx="1137854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rogressivepioneer.com/.a/6a01156f204526970c0168ebfade8e970c-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238586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5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Age-Appropriateness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Kindergarten</a:t>
            </a:r>
          </a:p>
          <a:p>
            <a:r>
              <a:rPr lang="en-US" dirty="0" smtClean="0"/>
              <a:t>Simple text</a:t>
            </a:r>
          </a:p>
          <a:p>
            <a:r>
              <a:rPr lang="en-US" dirty="0" smtClean="0"/>
              <a:t>Recognizable characters</a:t>
            </a:r>
          </a:p>
          <a:p>
            <a:r>
              <a:rPr lang="en-US" dirty="0" smtClean="0"/>
              <a:t>Stories about everyday life</a:t>
            </a:r>
          </a:p>
        </p:txBody>
      </p:sp>
      <p:pic>
        <p:nvPicPr>
          <p:cNvPr id="5122" name="Picture 2" descr="C:\Users\nicole.kallal\AppData\Local\Microsoft\Windows\Temporary Internet Files\Content.IE5\SFHSO7HW\MC9000566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4698654"/>
            <a:ext cx="1295400" cy="12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en/c/c2/Greeneg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60" y="609600"/>
            <a:ext cx="2743201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2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 good storyteller?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reading to kids…</a:t>
            </a:r>
          </a:p>
          <a:p>
            <a:r>
              <a:rPr lang="en-US" dirty="0" smtClean="0"/>
              <a:t>Change facial expression</a:t>
            </a:r>
          </a:p>
          <a:p>
            <a:r>
              <a:rPr lang="en-US" dirty="0" smtClean="0"/>
              <a:t>Use a variety of voices and tones</a:t>
            </a:r>
          </a:p>
          <a:p>
            <a:r>
              <a:rPr lang="en-US" dirty="0" smtClean="0"/>
              <a:t>Allow for eye contact</a:t>
            </a:r>
          </a:p>
          <a:p>
            <a:r>
              <a:rPr lang="en-US" dirty="0" smtClean="0"/>
              <a:t>Use appropriate volume</a:t>
            </a:r>
          </a:p>
          <a:p>
            <a:r>
              <a:rPr lang="en-US" dirty="0" smtClean="0"/>
              <a:t>Speak clearly </a:t>
            </a:r>
          </a:p>
          <a:p>
            <a:r>
              <a:rPr lang="en-US" dirty="0" smtClean="0"/>
              <a:t>Make pictures visible</a:t>
            </a:r>
          </a:p>
          <a:p>
            <a:r>
              <a:rPr lang="en-US" dirty="0" smtClean="0"/>
              <a:t>Allow for discussion and interaction</a:t>
            </a:r>
            <a:endParaRPr lang="en-US" dirty="0"/>
          </a:p>
        </p:txBody>
      </p:sp>
      <p:pic>
        <p:nvPicPr>
          <p:cNvPr id="4098" name="Picture 2" descr="C:\Users\nicole.kallal\AppData\Local\Microsoft\Windows\Temporary Internet Files\Content.IE5\SFHSO7HW\MC9000569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85" y="1295400"/>
            <a:ext cx="31588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2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en-US" sz="4800" dirty="0" smtClean="0"/>
              <a:t>What’s your most memorable childhood book?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1129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4" name="Picture 10" descr="http://media.npr.org/assets/bakertaylor/covers/t/the-cat-in-the-hat/9780394800011_custom-cf61b4be9f584c6a07f8d7f10e3caddbe7279286-s6-c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398552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3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3.bp.blogspot.com/_T7qXGdNIYDc/Sh9OICptoRI/AAAAAAAAAcY/8hDC3UJAELk/s400/rainbow_fis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4751850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3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watchcartoononline.com/thumbs/Berenstain-Bears-Episode-1--Go-To-C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5105400" cy="506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3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en/5/51/Goodnightm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514975" cy="473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1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d202m5krfqbpi5.cloudfront.net/books/1347517273l/231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8463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7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read to children?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Through reading, children…</a:t>
            </a:r>
          </a:p>
          <a:p>
            <a:r>
              <a:rPr lang="en-US" dirty="0" smtClean="0"/>
              <a:t>Discover new things</a:t>
            </a:r>
          </a:p>
          <a:p>
            <a:r>
              <a:rPr lang="en-US" dirty="0" smtClean="0"/>
              <a:t>Learn new vocabulary </a:t>
            </a:r>
          </a:p>
          <a:p>
            <a:r>
              <a:rPr lang="en-US" dirty="0" smtClean="0"/>
              <a:t>Recognize letters of the alphabet</a:t>
            </a:r>
          </a:p>
          <a:p>
            <a:r>
              <a:rPr lang="en-US" dirty="0" smtClean="0"/>
              <a:t>Explores imagination</a:t>
            </a:r>
          </a:p>
          <a:p>
            <a:r>
              <a:rPr lang="en-US" dirty="0" smtClean="0"/>
              <a:t>Better express emotions</a:t>
            </a:r>
          </a:p>
          <a:p>
            <a:r>
              <a:rPr lang="en-US" dirty="0" smtClean="0"/>
              <a:t>Bond with caregivers</a:t>
            </a:r>
          </a:p>
          <a:p>
            <a:r>
              <a:rPr lang="en-US" dirty="0" smtClean="0"/>
              <a:t>Enhance memory</a:t>
            </a:r>
            <a:endParaRPr lang="en-US" dirty="0"/>
          </a:p>
        </p:txBody>
      </p:sp>
      <p:pic>
        <p:nvPicPr>
          <p:cNvPr id="2050" name="Picture 2" descr="C:\Users\nicole.kallal\AppData\Local\Microsoft\Windows\Temporary Internet Files\Content.IE5\SFHSO7HW\MP9004091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68582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0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books teach children?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</a:p>
          <a:p>
            <a:r>
              <a:rPr lang="en-US" dirty="0" smtClean="0"/>
              <a:t>Word pronunciation</a:t>
            </a:r>
          </a:p>
          <a:p>
            <a:r>
              <a:rPr lang="en-US" dirty="0" smtClean="0"/>
              <a:t>Speaking skills</a:t>
            </a:r>
          </a:p>
          <a:p>
            <a:r>
              <a:rPr lang="en-US" dirty="0" smtClean="0"/>
              <a:t>Routine</a:t>
            </a:r>
          </a:p>
          <a:p>
            <a:r>
              <a:rPr lang="en-US" dirty="0" smtClean="0"/>
              <a:t>Imagination</a:t>
            </a:r>
          </a:p>
          <a:p>
            <a:r>
              <a:rPr lang="en-US" dirty="0" smtClean="0"/>
              <a:t>Fine motor skills</a:t>
            </a:r>
          </a:p>
          <a:p>
            <a:r>
              <a:rPr lang="en-US" dirty="0" smtClean="0"/>
              <a:t>Word recognition</a:t>
            </a:r>
            <a:endParaRPr lang="en-US" dirty="0"/>
          </a:p>
        </p:txBody>
      </p:sp>
      <p:pic>
        <p:nvPicPr>
          <p:cNvPr id="3074" name="Picture 2" descr="C:\Users\nicole.kallal\AppData\Local\Microsoft\Windows\Temporary Internet Files\Content.IE5\S6VOVUUT\MP9004424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44600"/>
            <a:ext cx="23431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50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</TotalTime>
  <Words>150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Impact</vt:lpstr>
      <vt:lpstr>Times New Roman</vt:lpstr>
      <vt:lpstr>NewsPrint</vt:lpstr>
      <vt:lpstr>Children’s Literature</vt:lpstr>
      <vt:lpstr>Think about it…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read to children?</vt:lpstr>
      <vt:lpstr>What do books teach children?</vt:lpstr>
      <vt:lpstr>Age-Appropriate Books</vt:lpstr>
      <vt:lpstr>Age-Appropriate Books</vt:lpstr>
      <vt:lpstr>Age-Appropriateness</vt:lpstr>
      <vt:lpstr>What makes a good storyteller?</vt:lpstr>
    </vt:vector>
  </TitlesOfParts>
  <Company>Ankeny Community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Literature</dc:title>
  <dc:creator>Nicole Kallal</dc:creator>
  <cp:lastModifiedBy>Kallal, Nicole</cp:lastModifiedBy>
  <cp:revision>4</cp:revision>
  <dcterms:created xsi:type="dcterms:W3CDTF">2014-04-17T13:35:34Z</dcterms:created>
  <dcterms:modified xsi:type="dcterms:W3CDTF">2014-11-12T22:02:59Z</dcterms:modified>
</cp:coreProperties>
</file>