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3"/>
  </p:notesMasterIdLst>
  <p:sldIdLst>
    <p:sldId id="256" r:id="rId2"/>
    <p:sldId id="257" r:id="rId3"/>
    <p:sldId id="281" r:id="rId4"/>
    <p:sldId id="334" r:id="rId5"/>
    <p:sldId id="333" r:id="rId6"/>
    <p:sldId id="328" r:id="rId7"/>
    <p:sldId id="327" r:id="rId8"/>
    <p:sldId id="258" r:id="rId9"/>
    <p:sldId id="282" r:id="rId10"/>
    <p:sldId id="325" r:id="rId11"/>
    <p:sldId id="326" r:id="rId12"/>
    <p:sldId id="259" r:id="rId13"/>
    <p:sldId id="283" r:id="rId14"/>
    <p:sldId id="261" r:id="rId15"/>
    <p:sldId id="284" r:id="rId16"/>
    <p:sldId id="263" r:id="rId17"/>
    <p:sldId id="285" r:id="rId18"/>
    <p:sldId id="330" r:id="rId19"/>
    <p:sldId id="329" r:id="rId20"/>
    <p:sldId id="264" r:id="rId21"/>
    <p:sldId id="286" r:id="rId22"/>
    <p:sldId id="265" r:id="rId23"/>
    <p:sldId id="287" r:id="rId24"/>
    <p:sldId id="266" r:id="rId25"/>
    <p:sldId id="288" r:id="rId26"/>
    <p:sldId id="331" r:id="rId27"/>
    <p:sldId id="332" r:id="rId28"/>
    <p:sldId id="322" r:id="rId29"/>
    <p:sldId id="321" r:id="rId30"/>
    <p:sldId id="316" r:id="rId31"/>
    <p:sldId id="315" r:id="rId32"/>
    <p:sldId id="267" r:id="rId33"/>
    <p:sldId id="289" r:id="rId34"/>
    <p:sldId id="268" r:id="rId35"/>
    <p:sldId id="290" r:id="rId36"/>
    <p:sldId id="323" r:id="rId37"/>
    <p:sldId id="324" r:id="rId38"/>
    <p:sldId id="269" r:id="rId39"/>
    <p:sldId id="291" r:id="rId40"/>
    <p:sldId id="270" r:id="rId41"/>
    <p:sldId id="292" r:id="rId42"/>
    <p:sldId id="318" r:id="rId43"/>
    <p:sldId id="317" r:id="rId44"/>
    <p:sldId id="271" r:id="rId45"/>
    <p:sldId id="293" r:id="rId46"/>
    <p:sldId id="272" r:id="rId47"/>
    <p:sldId id="294" r:id="rId48"/>
    <p:sldId id="273" r:id="rId49"/>
    <p:sldId id="295" r:id="rId50"/>
    <p:sldId id="274" r:id="rId51"/>
    <p:sldId id="308" r:id="rId52"/>
    <p:sldId id="275" r:id="rId53"/>
    <p:sldId id="309" r:id="rId54"/>
    <p:sldId id="276" r:id="rId55"/>
    <p:sldId id="310" r:id="rId56"/>
    <p:sldId id="277" r:id="rId57"/>
    <p:sldId id="311" r:id="rId58"/>
    <p:sldId id="278" r:id="rId59"/>
    <p:sldId id="296" r:id="rId60"/>
    <p:sldId id="279" r:id="rId61"/>
    <p:sldId id="297" r:id="rId62"/>
    <p:sldId id="280" r:id="rId63"/>
    <p:sldId id="298" r:id="rId64"/>
    <p:sldId id="312" r:id="rId65"/>
    <p:sldId id="302" r:id="rId66"/>
    <p:sldId id="305" r:id="rId67"/>
    <p:sldId id="313" r:id="rId68"/>
    <p:sldId id="320" r:id="rId69"/>
    <p:sldId id="319" r:id="rId70"/>
    <p:sldId id="307" r:id="rId71"/>
    <p:sldId id="314" r:id="rId7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169971-485E-450C-BB51-FF2DB68A5F00}" type="datetimeFigureOut">
              <a:rPr lang="en-US" smtClean="0"/>
              <a:pPr/>
              <a:t>3/10/2015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C199C6-A31A-40D6-B8F5-A7CA51345A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721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A81B7-64EA-4872-9EE7-62C1DD535A10}" type="datetimeFigureOut">
              <a:rPr lang="en-US" smtClean="0"/>
              <a:pPr/>
              <a:t>3/10/2015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4ECE1-A3DE-42B3-A5BC-6927E3BD2A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A81B7-64EA-4872-9EE7-62C1DD535A10}" type="datetimeFigureOut">
              <a:rPr lang="en-US" smtClean="0"/>
              <a:pPr/>
              <a:t>3/10/2015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4ECE1-A3DE-42B3-A5BC-6927E3BD2A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A81B7-64EA-4872-9EE7-62C1DD535A10}" type="datetimeFigureOut">
              <a:rPr lang="en-US" smtClean="0"/>
              <a:pPr/>
              <a:t>3/10/2015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4ECE1-A3DE-42B3-A5BC-6927E3BD2A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A81B7-64EA-4872-9EE7-62C1DD535A10}" type="datetimeFigureOut">
              <a:rPr lang="en-US" smtClean="0"/>
              <a:pPr/>
              <a:t>3/10/2015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4ECE1-A3DE-42B3-A5BC-6927E3BD2A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A81B7-64EA-4872-9EE7-62C1DD535A10}" type="datetimeFigureOut">
              <a:rPr lang="en-US" smtClean="0"/>
              <a:pPr/>
              <a:t>3/10/2015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4ECE1-A3DE-42B3-A5BC-6927E3BD2A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A81B7-64EA-4872-9EE7-62C1DD535A10}" type="datetimeFigureOut">
              <a:rPr lang="en-US" smtClean="0"/>
              <a:pPr/>
              <a:t>3/10/2015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4ECE1-A3DE-42B3-A5BC-6927E3BD2A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A81B7-64EA-4872-9EE7-62C1DD535A10}" type="datetimeFigureOut">
              <a:rPr lang="en-US" smtClean="0"/>
              <a:pPr/>
              <a:t>3/10/2015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4ECE1-A3DE-42B3-A5BC-6927E3BD2A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A81B7-64EA-4872-9EE7-62C1DD535A10}" type="datetimeFigureOut">
              <a:rPr lang="en-US" smtClean="0"/>
              <a:pPr/>
              <a:t>3/10/2015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4ECE1-A3DE-42B3-A5BC-6927E3BD2A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A81B7-64EA-4872-9EE7-62C1DD535A10}" type="datetimeFigureOut">
              <a:rPr lang="en-US" smtClean="0"/>
              <a:pPr/>
              <a:t>3/10/2015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4ECE1-A3DE-42B3-A5BC-6927E3BD2A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A81B7-64EA-4872-9EE7-62C1DD535A10}" type="datetimeFigureOut">
              <a:rPr lang="en-US" smtClean="0"/>
              <a:pPr/>
              <a:t>3/10/2015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4ECE1-A3DE-42B3-A5BC-6927E3BD2A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A81B7-64EA-4872-9EE7-62C1DD535A10}" type="datetimeFigureOut">
              <a:rPr lang="en-US" smtClean="0"/>
              <a:pPr/>
              <a:t>3/10/2015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4ECE1-A3DE-42B3-A5BC-6927E3BD2A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CA81B7-64EA-4872-9EE7-62C1DD535A10}" type="datetimeFigureOut">
              <a:rPr lang="en-US" smtClean="0"/>
              <a:pPr/>
              <a:t>3/10/2015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4ECE1-A3DE-42B3-A5BC-6927E3BD2A5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Food Lab Equipment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BINGO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http://images.wisegeek.com/jelly-roll-pa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17638"/>
            <a:ext cx="8229600" cy="4164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1518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Jelly Roll Pan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Used to bake bars or cookies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2100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981200"/>
            <a:ext cx="5283200" cy="398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Slotted spoon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Used to remove solid ingredients from liquid 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417638"/>
            <a:ext cx="5680505" cy="37832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Cookie sheet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Used to bake cookies or other food that will not run off the pan.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990600"/>
            <a:ext cx="4432300" cy="4432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Chef’s knife or French knife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All-purpose knife used for chopping and sectioning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http://www.goodhousekeeping.com/cm/goodhousekeeping/images/W1/oxo-dough-blender-md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846138"/>
            <a:ext cx="53340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08310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Pastry Blender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Used to blend or cut fat (butter, shortening, margarine) into flour, sugar, and other dry ingredients.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121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1417638"/>
            <a:ext cx="4552950" cy="4552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166" y="469900"/>
            <a:ext cx="8107833" cy="539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Paring knife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Used for slicing, peeling, or sectioning small ingredients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1651000"/>
            <a:ext cx="3911600" cy="391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Dry measuring cups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Used for measuring dry ingredients like rice, flour, or even semi-liquid ingredients like peanut butter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1905000"/>
            <a:ext cx="4328224" cy="30400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Liquid measuring cup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Used for measuring liquid ingredients like oil, water, and syrup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http://amcohouseworks.com/media/catalog/product/cache/1/small_image/500x/9df78eab33525d08d6e5fb8d27136e95/3/2/327-surg-stainless-peeler_2011_600x60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018" y="1600200"/>
            <a:ext cx="4525963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55840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Peeler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Removes skin from potatoes, apples, carrots, radishes, 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6735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://images.knifecenter.com/thumb/1500x1500/knifecenter/premax/images/04PX010n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675" y="847821"/>
            <a:ext cx="7232650" cy="4600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83978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Kitchen Shears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Used to cut open packages and cut food; wash and dry just as you would a kitchen utensil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117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Rubber Scraper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Used to remove soft or liquid ingredients entirely from a bowl or container.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ecx.images-amazon.com/images/I/31ytyXFt8SL._SX300_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133600"/>
            <a:ext cx="5504655" cy="3302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84796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Used to transfer or move medium/large food particles.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7609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4127" y="1727200"/>
            <a:ext cx="4710373" cy="360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spoons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Used for measuring small amounts of dry or liquid ingredients</a:t>
            </a:r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1651000"/>
            <a:ext cx="4216400" cy="421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Mixing bowls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Used for storing ingredients and mixing ingredients</a:t>
            </a:r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http://www.coppergifts.com/cookie-cutters/pc/catalog/p/icing-spatula-straight-cg2-p18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295400"/>
            <a:ext cx="3848100" cy="384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538361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Spatula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Used for leveling ingredients or spreading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46711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1954213"/>
            <a:ext cx="4171950" cy="4171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Sauce pan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Used for heating sauces and small amounts of liquid ingredients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ak1.ostkcdn.com/images/products/5207803/5207803/KitchenAid-RKSB580NK-Nickel-5-Speed-Blender-with-56-Ounce-Polycarbonate-Jar-Refurbished-P1303750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698038"/>
            <a:ext cx="5232400" cy="523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838839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1600200"/>
            <a:ext cx="4248150" cy="4248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Cooking Pot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Used for stews, soups, and one-dish meals</a:t>
            </a:r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www.coffeebean.com/store/ProductImages/details/1010_8_inch_whisk_l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-428543"/>
            <a:ext cx="6934200" cy="7810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099929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Used to mix ingredients or add air to ingredients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24013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914400"/>
            <a:ext cx="5638800" cy="563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Cake pan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Used for baking cake, bars, and sometimes casseroles</a:t>
            </a:r>
            <a:endParaRPr 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1524000"/>
            <a:ext cx="3810000" cy="381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1417638"/>
            <a:ext cx="6667500" cy="49983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Colander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Used to remove liquid from pasta</a:t>
            </a:r>
            <a:endParaRPr lang="en-US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990600"/>
            <a:ext cx="4343400" cy="434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Used to remove food items, turn food, and serve food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Blender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to crush ice, make smoothies, blend ingredients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39655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990600"/>
            <a:ext cx="4495800" cy="449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opener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Used to open cans</a:t>
            </a:r>
            <a:endParaRPr lang="en-US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914400"/>
            <a:ext cx="4724400" cy="472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Dinner Knife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Part of a table setting.  May also be used to level ingredients for measuring or spreading.</a:t>
            </a:r>
            <a:endParaRPr lang="en-US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766763"/>
            <a:ext cx="5359400" cy="535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Basting Spoon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Used to remove serve or move liquids</a:t>
            </a:r>
            <a:endParaRPr lang="en-US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0" y="1073150"/>
            <a:ext cx="6286500" cy="4711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Pasta Fork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Used to serve pasta</a:t>
            </a:r>
            <a:endParaRPr lang="en-US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533400"/>
            <a:ext cx="5761038" cy="57610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Dish Drainer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Used for drying dishes or storing until dried and put away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http://upload.wikimedia.org/wikipedia/commons/0/07/Cupcake-ti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30" y="1600200"/>
            <a:ext cx="8073339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672087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401763"/>
            <a:ext cx="4724400" cy="472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Cutting Board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Used with a knife or cutting tool to protect the work surface and knife</a:t>
            </a:r>
            <a:endParaRPr lang="en-US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762000"/>
            <a:ext cx="4953000" cy="495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Strainer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Used to drain liquids from foods like fruit, vegetables, and cooked meat</a:t>
            </a:r>
            <a:endParaRPr lang="en-US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914400"/>
            <a:ext cx="3943350" cy="3943350"/>
          </a:xfrm>
          <a:prstGeom prst="rect">
            <a:avLst/>
          </a:prstGeo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Soup spoon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Part of a table setting, used to consume soup</a:t>
            </a:r>
            <a:endParaRPr lang="en-US"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Salad plate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Part of a table setting, placed above the dinner plate</a:t>
            </a:r>
            <a:endParaRPr lang="en-US"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://www.gibsonpewter.com/sites/default/files/uploads/portfolio/images/s0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777" y="990600"/>
            <a:ext cx="6432855" cy="513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503355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Used to scoop and serve liquids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8372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Muffin Pan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Used for baking muffins or cupcakes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11559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7592" y="838200"/>
            <a:ext cx="6312408" cy="5009848"/>
          </a:xfrm>
          <a:prstGeom prst="rect">
            <a:avLst/>
          </a:prstGeom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Dinner Plate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Part of a table setting, main meal is served on this 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1752600"/>
            <a:ext cx="3606800" cy="360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Electric Mixer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Used to cream (add air to) or combine ingredients thoroughly.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442</Words>
  <Application>Microsoft Office PowerPoint</Application>
  <PresentationFormat>On-screen Show (4:3)</PresentationFormat>
  <Paragraphs>72</Paragraphs>
  <Slides>71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74" baseType="lpstr">
      <vt:lpstr>Arial</vt:lpstr>
      <vt:lpstr>Calibri</vt:lpstr>
      <vt:lpstr>Office Theme</vt:lpstr>
      <vt:lpstr>Food Lab Equipment </vt:lpstr>
      <vt:lpstr>PowerPoint Presentation</vt:lpstr>
      <vt:lpstr>Rubber Scraper </vt:lpstr>
      <vt:lpstr>PowerPoint Presentation</vt:lpstr>
      <vt:lpstr>Blender</vt:lpstr>
      <vt:lpstr>PowerPoint Presentation</vt:lpstr>
      <vt:lpstr>Muffin Pan</vt:lpstr>
      <vt:lpstr>PowerPoint Presentation</vt:lpstr>
      <vt:lpstr>Electric Mixer</vt:lpstr>
      <vt:lpstr>PowerPoint Presentation</vt:lpstr>
      <vt:lpstr>Jelly Roll Pan</vt:lpstr>
      <vt:lpstr>PowerPoint Presentation</vt:lpstr>
      <vt:lpstr>Slotted spoon</vt:lpstr>
      <vt:lpstr>PowerPoint Presentation</vt:lpstr>
      <vt:lpstr>Cookie sheet</vt:lpstr>
      <vt:lpstr>PowerPoint Presentation</vt:lpstr>
      <vt:lpstr>Chef’s knife or French knife</vt:lpstr>
      <vt:lpstr>PowerPoint Presentation</vt:lpstr>
      <vt:lpstr>Pastry Blender</vt:lpstr>
      <vt:lpstr>PowerPoint Presentation</vt:lpstr>
      <vt:lpstr>Paring knife</vt:lpstr>
      <vt:lpstr>PowerPoint Presentation</vt:lpstr>
      <vt:lpstr>Dry measuring cups </vt:lpstr>
      <vt:lpstr>PowerPoint Presentation</vt:lpstr>
      <vt:lpstr>Liquid measuring cup </vt:lpstr>
      <vt:lpstr>PowerPoint Presentation</vt:lpstr>
      <vt:lpstr>Peeler</vt:lpstr>
      <vt:lpstr>PowerPoint Presentation</vt:lpstr>
      <vt:lpstr>Kitchen Shears</vt:lpstr>
      <vt:lpstr>PowerPoint Presentation</vt:lpstr>
      <vt:lpstr>Tongs</vt:lpstr>
      <vt:lpstr>PowerPoint Presentation</vt:lpstr>
      <vt:lpstr>Measuring spoons </vt:lpstr>
      <vt:lpstr>PowerPoint Presentation</vt:lpstr>
      <vt:lpstr>Mixing bowls</vt:lpstr>
      <vt:lpstr>PowerPoint Presentation</vt:lpstr>
      <vt:lpstr>Spatula</vt:lpstr>
      <vt:lpstr>PowerPoint Presentation</vt:lpstr>
      <vt:lpstr>Sauce pan </vt:lpstr>
      <vt:lpstr>PowerPoint Presentation</vt:lpstr>
      <vt:lpstr>Cooking Pot</vt:lpstr>
      <vt:lpstr>PowerPoint Presentation</vt:lpstr>
      <vt:lpstr>Whisk</vt:lpstr>
      <vt:lpstr>PowerPoint Presentation</vt:lpstr>
      <vt:lpstr>Cake pan</vt:lpstr>
      <vt:lpstr>PowerPoint Presentation</vt:lpstr>
      <vt:lpstr>Colander </vt:lpstr>
      <vt:lpstr>PowerPoint Presentation</vt:lpstr>
      <vt:lpstr>Turner</vt:lpstr>
      <vt:lpstr>PowerPoint Presentation</vt:lpstr>
      <vt:lpstr>Can opener</vt:lpstr>
      <vt:lpstr>PowerPoint Presentation</vt:lpstr>
      <vt:lpstr>Dinner Knife </vt:lpstr>
      <vt:lpstr>PowerPoint Presentation</vt:lpstr>
      <vt:lpstr>Basting Spoon</vt:lpstr>
      <vt:lpstr>PowerPoint Presentation</vt:lpstr>
      <vt:lpstr>Pasta Fork </vt:lpstr>
      <vt:lpstr>PowerPoint Presentation</vt:lpstr>
      <vt:lpstr>Dish Drainer</vt:lpstr>
      <vt:lpstr>PowerPoint Presentation</vt:lpstr>
      <vt:lpstr>Cutting Board</vt:lpstr>
      <vt:lpstr>PowerPoint Presentation</vt:lpstr>
      <vt:lpstr>Strainer </vt:lpstr>
      <vt:lpstr>PowerPoint Presentation</vt:lpstr>
      <vt:lpstr>Soup spoon</vt:lpstr>
      <vt:lpstr>PowerPoint Presentation</vt:lpstr>
      <vt:lpstr>Salad plate</vt:lpstr>
      <vt:lpstr>PowerPoint Presentation</vt:lpstr>
      <vt:lpstr>Ladel</vt:lpstr>
      <vt:lpstr>PowerPoint Presentation</vt:lpstr>
      <vt:lpstr>Dinner Plate</vt:lpstr>
    </vt:vector>
  </TitlesOfParts>
  <Company>Gilbert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Food Lab Equipment</dc:title>
  <dc:creator>Gilbert Schools</dc:creator>
  <cp:lastModifiedBy>Kallal, Nicole</cp:lastModifiedBy>
  <cp:revision>10</cp:revision>
  <cp:lastPrinted>2012-02-28T20:06:09Z</cp:lastPrinted>
  <dcterms:created xsi:type="dcterms:W3CDTF">2012-08-27T18:09:36Z</dcterms:created>
  <dcterms:modified xsi:type="dcterms:W3CDTF">2015-03-10T19:03:08Z</dcterms:modified>
</cp:coreProperties>
</file>