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T Sans Narrow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Narrow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PTSansNarrow-bold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06.png"/><Relationship Id="rId5" Type="http://schemas.openxmlformats.org/officeDocument/2006/relationships/image" Target="../media/image05.png"/><Relationship Id="rId6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 to Family and Consumer Sciences</a:t>
            </a: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2137250" y="274028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Come along as we learn and review classroom routines and procedures!</a:t>
            </a:r>
          </a:p>
        </p:txBody>
      </p:sp>
      <p:pic>
        <p:nvPicPr>
          <p:cNvPr descr="FCS%20Logo[1].jp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487" y="4230750"/>
            <a:ext cx="3244706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Regroup Area						Buddy Room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Go quietly to the classroom regroup area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*It is the teacher’s discretion to  write an office referral for both regroup and buddy room.</a:t>
            </a:r>
          </a:p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Ms. Walters/Mr. Bowman in gym or Mrs. Schwarck in the music room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Go directly to that location and check in with the teacher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Sit where assigned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Complete reflection sheet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After 5 minutes, return to class (unless otherwise indicated)</a:t>
            </a:r>
          </a:p>
        </p:txBody>
      </p:sp>
      <p:pic>
        <p:nvPicPr>
          <p:cNvPr descr="Dunce cap[edit]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187" y="2202099"/>
            <a:ext cx="1274925" cy="169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7567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Students are not allowed in the food labs unless given permission, but they can work at the tables when granted permission.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At the end of the period, each person is responsible to put the files back in the box </a:t>
            </a:r>
          </a:p>
          <a:p>
            <a:pPr indent="-228600" lvl="0" marL="457200">
              <a:spcBef>
                <a:spcPts val="0"/>
              </a:spcBef>
              <a:buChar char="★"/>
            </a:pPr>
            <a:r>
              <a:rPr lang="en"/>
              <a:t>Students will be dismissed by the teacher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Quiz:  What do you Remember?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Number 1-12 and write the letter of the best answer next to each number.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272727"/>
              <a:buAutoNum type="arabicPeriod"/>
            </a:pPr>
            <a:r>
              <a:rPr lang="en" sz="1100"/>
              <a:t> </a:t>
            </a:r>
            <a:r>
              <a:rPr lang="en" sz="3000"/>
              <a:t>Something that has to be done to start every period is to 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Write in planner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Read learning target(s)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Sit in assigned seats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SzPct val="100000"/>
              <a:buAutoNum type="alphaLcPeriod"/>
            </a:pPr>
            <a:r>
              <a:rPr lang="en" sz="3000"/>
              <a:t>All of the above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2.  You will put your file folder in the file box at the end of the period.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True			b. False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3.  You should bring your must-carries to FCS everyday.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True			b. False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4.  You must have a planner to use the restroom or get a drink.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True			b. False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5.  This item is NOT found at the student supply station: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Turn in box   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Hair ties   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Pencil sharpener  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Tissue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6.  Which is part of being SAFE/ORDERLY in the FCS room?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Bringing a free-reading book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Finishing all work planned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Listening to the speaker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Sitting in assigned seats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/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7.  The technology policy starts over each day.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True			b. False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 Make recipe card about yourself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Turn it into the turn-in box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Choose a station to work at (max of 5 people per station)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Follow/read the directions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Carry your must-carries with you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Ask, if you have questions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Follow SOAR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Avoid sitting on tables and countertops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Leave the station the way you found it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Remain in the station area until ready to move; no wandering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Keep hands off of supplies unless you need them for the station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8.  The second time your technology is out, it is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Kept in the teacher desk and returned at the end of the period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Taken to the office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Kept in the teacher desk and parents/guardians are called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Returned to the student after five minutes in the teacher’s desk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9.  If you are going to be late because of a teacher, get a pass in your planner.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True			b. False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10.  The second time you are tardy you will be given a…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Warning   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Detention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SOAR ticket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Level 1 referral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11.  One way to earn a SOAR ticket is to…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Have your planner filled out on a random day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Asking a classmate that is alone to work with you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Being student inspector on lab days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All of the above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/>
              <a:t>12.  At the end of the period…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Leave as soon as the classroom clock says the right time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Wait for teacher dismissal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Line up outside the classroom</a:t>
            </a:r>
          </a:p>
          <a:p>
            <a:pPr indent="-419100" lvl="1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3000"/>
              <a:t>Stack your chairs in groups of four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Check Your Answers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1.D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2. T/A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3.  T/A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4.  T/A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5. C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6. 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7. B/F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8. 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9. A/T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10. 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11. 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12. 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start each period...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Get your file folder (this will be given to you later)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Sit in your teacher-assigned seat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Write in your planner daily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Add to your goals and targets charts and evaluate learning</a:t>
            </a:r>
          </a:p>
        </p:txBody>
      </p:sp>
      <p:pic>
        <p:nvPicPr>
          <p:cNvPr descr="BXP135671 | by tableatny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825" y="3196725"/>
            <a:ext cx="2816099" cy="17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Must-Carries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Students are expected to come with these items every day to class: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Binder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Paper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Planner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Writing utensil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Free reading book</a:t>
            </a:r>
          </a:p>
        </p:txBody>
      </p:sp>
      <p:pic>
        <p:nvPicPr>
          <p:cNvPr descr="Ring Binder, Binder, Folder,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831" y="1811050"/>
            <a:ext cx="935775" cy="1671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, Novel, Reading"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646" y="424874"/>
            <a:ext cx="1016700" cy="747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, Pen, Write, Pencil"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2008" y="3825924"/>
            <a:ext cx="1559325" cy="106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, Notebook, Note, Loose"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4402" y="527572"/>
            <a:ext cx="935775" cy="1209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Supply Station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Counter located between the classroom area and the food labs: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Lost pens and pencils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Markers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Colored pencils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Rulers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Magazines for cutting, scissors, glue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Hair 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6th, 7th, 8th turn-in tub (make sure to find correct file)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Tissue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*Items are for student use.  Return borrowed items to the correct location.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Technology/Phone Policy</a:t>
            </a:r>
          </a:p>
        </p:txBody>
      </p:sp>
      <p:pic>
        <p:nvPicPr>
          <p:cNvPr descr="Iphone, Cell Phone, Apple," id="148" name="Shape 148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3578524" y="1152425"/>
            <a:ext cx="1872025" cy="37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idx="1" type="body"/>
          </p:nvPr>
        </p:nvSpPr>
        <p:spPr>
          <a:xfrm>
            <a:off x="367700" y="1277975"/>
            <a:ext cx="7575300" cy="90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Cell phones and other technology should not be visible in the classroom!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First time:  Warning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Second time:  Teacher’s desk until the end of the period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Third time:  Technology is in office until the end of the day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Fourth time:  Technology is in the office until the end of the day, call home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*Policy does not restart every day!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Tardy Policy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Warning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Warning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15 min. detention, call home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15 min. detention, call home, level one referral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30 min. detention, call home, level one referral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*If you are late because of a teacher...get a pass!</a:t>
            </a:r>
          </a:p>
        </p:txBody>
      </p:sp>
      <p:pic>
        <p:nvPicPr>
          <p:cNvPr descr="Clock, Time, At, Time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900" y="1604700"/>
            <a:ext cx="2703775" cy="18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Bathroom/Drinks During Class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Fill out planner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Bring to teacher for signature and permission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Sign out/sign in at the door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*Three SOAR tickets can be used if you’ve run out of bathroom passes</a:t>
            </a:r>
          </a:p>
        </p:txBody>
      </p:sp>
      <p:pic>
        <p:nvPicPr>
          <p:cNvPr descr="This image rendered as PNG in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075" y="2799549"/>
            <a:ext cx="2210900" cy="223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SOARing in the FCS Room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period has a chance to earn three beads for...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...being SAFE and ORDERLY in the classroom (sitting in assigned seats; keeping hands and feet to oneself)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...ACHIEVING (completing the assignments and tasks planned for the day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...being RESPECTFUL (using kind words, taking care of equipment, listening when someone is talking)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3191500" y="195125"/>
            <a:ext cx="1119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rmometer, Temperature, Cold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8325" y="307149"/>
            <a:ext cx="658475" cy="138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